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sldIdLst>
    <p:sldId id="256" r:id="rId5"/>
    <p:sldId id="259" r:id="rId6"/>
    <p:sldId id="260" r:id="rId7"/>
    <p:sldId id="261" r:id="rId8"/>
    <p:sldId id="262" r:id="rId9"/>
    <p:sldId id="263" r:id="rId10"/>
    <p:sldId id="264" r:id="rId11"/>
    <p:sldId id="25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9" r:id="rId29"/>
    <p:sldId id="290" r:id="rId30"/>
    <p:sldId id="281" r:id="rId31"/>
    <p:sldId id="282" r:id="rId32"/>
    <p:sldId id="283" r:id="rId33"/>
    <p:sldId id="284" r:id="rId34"/>
    <p:sldId id="285" r:id="rId35"/>
    <p:sldId id="286" r:id="rId36"/>
    <p:sldId id="287" r:id="rId37"/>
    <p:sldId id="291" r:id="rId38"/>
    <p:sldId id="303"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07E7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786" y="-25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5875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59569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28377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2650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02CB84-1D9D-4F92-944F-F2584CC86896}" type="datetimeFigureOut">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8214DE-61C4-4A2E-8DA7-61446874E5D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6CF3A5-50BE-4644-A8CB-ECCB6FA1DA28}" type="datetimeFigureOut">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66583-136C-4C85-9701-2E819EB9222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69D3F4-B202-4166-856C-859FE4580A01}" type="datetimeFigureOut">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24236B-D414-47B8-83E4-DF5B80A57AD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F57059-E897-4B19-8F55-3D9065C1720C}" type="datetimeFigureOut">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C2D86C-3A9D-4BC0-A998-1F521CE14E7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164344-794F-4AEF-B98A-ACC28F8FA1BC}" type="datetimeFigureOut">
              <a:rPr lang="en-US"/>
              <a:pPr>
                <a:defRPr/>
              </a:pPr>
              <a:t>1/23/2013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2D652A-9C61-45ED-BEE3-EBB3E4558C3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2AA690-7D36-4227-BF54-5561BB19135B}" type="datetimeFigureOut">
              <a:rPr lang="en-US"/>
              <a:pPr>
                <a:defRPr/>
              </a:pPr>
              <a:t>1/23/2013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D7CAB0-4D84-400B-9617-2DA7366998A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3BDA18-C151-4CFC-8B24-0E3810DD8EDB}" type="datetimeFigureOut">
              <a:rPr lang="en-US"/>
              <a:pPr>
                <a:defRPr/>
              </a:pPr>
              <a:t>1/23/2013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EC13E1-A6EF-4114-B336-0C8E634018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297542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6AF8BA-C91B-43E3-AA1E-61E4AC3077F9}" type="datetimeFigureOut">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E62E08-34C3-4C5B-A31F-EE431001D1B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021737-E742-48F6-B2BF-099A4647BD5C}" type="datetimeFigureOut">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CF43B9-3756-4A54-8DA3-5AC7C486ADE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15A616-1781-41A2-B4C5-06207802927A}" type="datetimeFigureOut">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23A18E-EB20-41B4-8EA7-C757F6479C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E47264-98A8-4AC8-BA33-23D67ED0883D}" type="datetimeFigureOut">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F2ECCC-0743-47AA-956B-AA838E5EAA5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C7F447EE-D6B9-4A8E-B256-4C98B001A7A1}" type="datetimeFigureOut">
              <a:rPr lang="ms-MY"/>
              <a:pPr>
                <a:defRPr/>
              </a:pPr>
              <a:t>23/01/2013</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E7EF15D7-9523-4B7D-9A32-74ACC177A816}" type="slidenum">
              <a:rPr lang="ms-MY"/>
              <a:pPr>
                <a:defRPr/>
              </a:pPr>
              <a:t>‹#›</a:t>
            </a:fld>
            <a:endParaRPr lang="ms-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547BF164-B803-45F6-A7F2-BA028217D603}" type="datetimeFigureOut">
              <a:rPr lang="ms-MY"/>
              <a:pPr>
                <a:defRPr/>
              </a:pPr>
              <a:t>23/01/2013</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4FBA4DF3-DBB5-450A-98F5-B8CB06F4940E}" type="slidenum">
              <a:rPr lang="ms-MY"/>
              <a:pPr>
                <a:defRPr/>
              </a:pPr>
              <a:t>‹#›</a:t>
            </a:fld>
            <a:endParaRPr lang="ms-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734D44-5484-4348-8C70-555D3CAC8A12}" type="datetimeFigureOut">
              <a:rPr lang="ms-MY"/>
              <a:pPr>
                <a:defRPr/>
              </a:pPr>
              <a:t>23/01/2013</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E5A68F6B-C51E-49DA-AE48-9336F8C775F5}" type="slidenum">
              <a:rPr lang="ms-MY"/>
              <a:pPr>
                <a:defRPr/>
              </a:pPr>
              <a:t>‹#›</a:t>
            </a:fld>
            <a:endParaRPr lang="ms-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BE2E28C0-0B55-4988-9AD4-C4F2554BC1B8}" type="datetimeFigureOut">
              <a:rPr lang="ms-MY"/>
              <a:pPr>
                <a:defRPr/>
              </a:pPr>
              <a:t>23/01/2013</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8B65B05B-3F76-4B3C-B7FC-5E9AC2EDF9D7}" type="slidenum">
              <a:rPr lang="ms-MY"/>
              <a:pPr>
                <a:defRPr/>
              </a:pPr>
              <a:t>‹#›</a:t>
            </a:fld>
            <a:endParaRPr lang="ms-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4046961F-E436-489F-A269-CB2B0A2EBF4D}" type="datetimeFigureOut">
              <a:rPr lang="ms-MY"/>
              <a:pPr>
                <a:defRPr/>
              </a:pPr>
              <a:t>23/01/2013</a:t>
            </a:fld>
            <a:endParaRPr lang="ms-MY"/>
          </a:p>
        </p:txBody>
      </p:sp>
      <p:sp>
        <p:nvSpPr>
          <p:cNvPr id="8" name="Footer Placeholder 4"/>
          <p:cNvSpPr>
            <a:spLocks noGrp="1"/>
          </p:cNvSpPr>
          <p:nvPr>
            <p:ph type="ftr" sz="quarter" idx="11"/>
          </p:nvPr>
        </p:nvSpPr>
        <p:spPr/>
        <p:txBody>
          <a:bodyPr/>
          <a:lstStyle>
            <a:lvl1pPr>
              <a:defRPr/>
            </a:lvl1pPr>
          </a:lstStyle>
          <a:p>
            <a:pPr>
              <a:defRPr/>
            </a:pPr>
            <a:endParaRPr lang="ms-MY"/>
          </a:p>
        </p:txBody>
      </p:sp>
      <p:sp>
        <p:nvSpPr>
          <p:cNvPr id="9" name="Slide Number Placeholder 5"/>
          <p:cNvSpPr>
            <a:spLocks noGrp="1"/>
          </p:cNvSpPr>
          <p:nvPr>
            <p:ph type="sldNum" sz="quarter" idx="12"/>
          </p:nvPr>
        </p:nvSpPr>
        <p:spPr/>
        <p:txBody>
          <a:bodyPr/>
          <a:lstStyle>
            <a:lvl1pPr>
              <a:defRPr/>
            </a:lvl1pPr>
          </a:lstStyle>
          <a:p>
            <a:pPr>
              <a:defRPr/>
            </a:pPr>
            <a:fld id="{61526860-E3FE-49DD-ACFD-93F202CD7180}" type="slidenum">
              <a:rPr lang="ms-MY"/>
              <a:pPr>
                <a:defRPr/>
              </a:pPr>
              <a:t>‹#›</a:t>
            </a:fld>
            <a:endParaRPr lang="ms-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A3C1216E-A961-46B7-9DC2-71A089F85FD7}" type="datetimeFigureOut">
              <a:rPr lang="ms-MY"/>
              <a:pPr>
                <a:defRPr/>
              </a:pPr>
              <a:t>23/01/2013</a:t>
            </a:fld>
            <a:endParaRPr lang="ms-MY"/>
          </a:p>
        </p:txBody>
      </p:sp>
      <p:sp>
        <p:nvSpPr>
          <p:cNvPr id="4" name="Footer Placeholder 4"/>
          <p:cNvSpPr>
            <a:spLocks noGrp="1"/>
          </p:cNvSpPr>
          <p:nvPr>
            <p:ph type="ftr" sz="quarter" idx="11"/>
          </p:nvPr>
        </p:nvSpPr>
        <p:spPr/>
        <p:txBody>
          <a:bodyPr/>
          <a:lstStyle>
            <a:lvl1pPr>
              <a:defRPr/>
            </a:lvl1pPr>
          </a:lstStyle>
          <a:p>
            <a:pPr>
              <a:defRPr/>
            </a:pPr>
            <a:endParaRPr lang="ms-MY"/>
          </a:p>
        </p:txBody>
      </p:sp>
      <p:sp>
        <p:nvSpPr>
          <p:cNvPr id="5" name="Slide Number Placeholder 5"/>
          <p:cNvSpPr>
            <a:spLocks noGrp="1"/>
          </p:cNvSpPr>
          <p:nvPr>
            <p:ph type="sldNum" sz="quarter" idx="12"/>
          </p:nvPr>
        </p:nvSpPr>
        <p:spPr/>
        <p:txBody>
          <a:bodyPr/>
          <a:lstStyle>
            <a:lvl1pPr>
              <a:defRPr/>
            </a:lvl1pPr>
          </a:lstStyle>
          <a:p>
            <a:pPr>
              <a:defRPr/>
            </a:pPr>
            <a:fld id="{C8C61E9A-F8F5-4F32-B359-8FB8309D9D09}" type="slidenum">
              <a:rPr lang="ms-MY"/>
              <a:pPr>
                <a:defRPr/>
              </a:pPr>
              <a:t>‹#›</a:t>
            </a:fld>
            <a:endParaRPr lang="ms-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926538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F7C2C9-8AC7-42C3-9530-F17F036ED40F}" type="datetimeFigureOut">
              <a:rPr lang="ms-MY"/>
              <a:pPr>
                <a:defRPr/>
              </a:pPr>
              <a:t>23/01/2013</a:t>
            </a:fld>
            <a:endParaRPr lang="ms-MY"/>
          </a:p>
        </p:txBody>
      </p:sp>
      <p:sp>
        <p:nvSpPr>
          <p:cNvPr id="3" name="Footer Placeholder 4"/>
          <p:cNvSpPr>
            <a:spLocks noGrp="1"/>
          </p:cNvSpPr>
          <p:nvPr>
            <p:ph type="ftr" sz="quarter" idx="11"/>
          </p:nvPr>
        </p:nvSpPr>
        <p:spPr/>
        <p:txBody>
          <a:bodyPr/>
          <a:lstStyle>
            <a:lvl1pPr>
              <a:defRPr/>
            </a:lvl1pPr>
          </a:lstStyle>
          <a:p>
            <a:pPr>
              <a:defRPr/>
            </a:pPr>
            <a:endParaRPr lang="ms-MY"/>
          </a:p>
        </p:txBody>
      </p:sp>
      <p:sp>
        <p:nvSpPr>
          <p:cNvPr id="4" name="Slide Number Placeholder 5"/>
          <p:cNvSpPr>
            <a:spLocks noGrp="1"/>
          </p:cNvSpPr>
          <p:nvPr>
            <p:ph type="sldNum" sz="quarter" idx="12"/>
          </p:nvPr>
        </p:nvSpPr>
        <p:spPr/>
        <p:txBody>
          <a:bodyPr/>
          <a:lstStyle>
            <a:lvl1pPr>
              <a:defRPr/>
            </a:lvl1pPr>
          </a:lstStyle>
          <a:p>
            <a:pPr>
              <a:defRPr/>
            </a:pPr>
            <a:fld id="{4E5EB228-FB04-4317-8384-451230600216}" type="slidenum">
              <a:rPr lang="ms-MY"/>
              <a:pPr>
                <a:defRPr/>
              </a:pPr>
              <a:t>‹#›</a:t>
            </a:fld>
            <a:endParaRPr lang="ms-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C1BEDC-BEEC-4252-86BE-61E13F370CDB}" type="datetimeFigureOut">
              <a:rPr lang="ms-MY"/>
              <a:pPr>
                <a:defRPr/>
              </a:pPr>
              <a:t>23/01/2013</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E5C8A819-3EEA-4154-ADDF-276074378890}" type="slidenum">
              <a:rPr lang="ms-MY"/>
              <a:pPr>
                <a:defRPr/>
              </a:pPr>
              <a:t>‹#›</a:t>
            </a:fld>
            <a:endParaRPr lang="ms-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93D7DF-5462-4C65-B77F-D0DC4BEF5A58}" type="datetimeFigureOut">
              <a:rPr lang="ms-MY"/>
              <a:pPr>
                <a:defRPr/>
              </a:pPr>
              <a:t>23/01/2013</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F7DA331B-8E05-4156-BD2B-442D644509D0}" type="slidenum">
              <a:rPr lang="ms-MY"/>
              <a:pPr>
                <a:defRPr/>
              </a:pPr>
              <a:t>‹#›</a:t>
            </a:fld>
            <a:endParaRPr lang="ms-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78C3446E-77B2-4A1B-8CF4-C09ECC35960F}" type="datetimeFigureOut">
              <a:rPr lang="ms-MY"/>
              <a:pPr>
                <a:defRPr/>
              </a:pPr>
              <a:t>23/01/2013</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561DC944-4405-4D04-9F18-03AD2094868C}" type="slidenum">
              <a:rPr lang="ms-MY"/>
              <a:pPr>
                <a:defRPr/>
              </a:pPr>
              <a:t>‹#›</a:t>
            </a:fld>
            <a:endParaRPr lang="ms-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CD4265EE-D3E8-4CF6-B123-2C319D3DD713}" type="datetimeFigureOut">
              <a:rPr lang="ms-MY"/>
              <a:pPr>
                <a:defRPr/>
              </a:pPr>
              <a:t>23/01/2013</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843AAA3C-5EA8-4EC8-B69E-749810A00B22}" type="slidenum">
              <a:rPr lang="ms-MY"/>
              <a:pPr>
                <a:defRPr/>
              </a:pPr>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52534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49716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0917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9617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pPr/>
              <a:t>23/01/2013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300148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pPr/>
              <a:t>23/01/2013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pPr/>
              <a:t>‹#›</a:t>
            </a:fld>
            <a:endParaRPr lang="ms-MY"/>
          </a:p>
        </p:txBody>
      </p:sp>
    </p:spTree>
    <p:extLst>
      <p:ext uri="{BB962C8B-B14F-4D97-AF65-F5344CB8AC3E}">
        <p14:creationId xmlns:p14="http://schemas.microsoft.com/office/powerpoint/2010/main" xmlns="" val="180952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30CE0-1C4D-4C81-9B39-19F930C090DA}" type="datetimeFigureOut">
              <a:rPr lang="ms-MY" smtClean="0">
                <a:solidFill>
                  <a:prstClr val="black">
                    <a:tint val="75000"/>
                  </a:prstClr>
                </a:solidFill>
              </a:rPr>
              <a:pPr/>
              <a:t>23/01/2013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D265C-53F5-4651-8B5F-497D93888E62}" type="slidenum">
              <a:rPr lang="ms-MY" smtClean="0">
                <a:solidFill>
                  <a:prstClr val="black">
                    <a:tint val="75000"/>
                  </a:prstClr>
                </a:solidFill>
              </a:rPr>
              <a:p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DD46BDB7-95D6-4B69-99B5-057BF6DBDF73}" type="datetimeFigureOut">
              <a:rPr lang="en-US"/>
              <a:pPr>
                <a:defRPr/>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30FA76FB-6A00-45C4-8337-1EBC3CF96C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949FDA1-9152-4CAF-9BB7-5874C85F26DD}" type="datetimeFigureOut">
              <a:rPr lang="ms-MY"/>
              <a:pPr>
                <a:defRPr/>
              </a:pPr>
              <a:t>23/01/2013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FA3D633-5E26-4FD3-BFBB-90368A4D879D}" type="slidenum">
              <a:rPr lang="ms-MY"/>
              <a:pPr>
                <a:defRPr/>
              </a:pPr>
              <a:t>‹#›</a:t>
            </a:fld>
            <a:endParaRPr lang="ms-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449"/>
            <a:ext cx="9144000" cy="684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489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644" y="228600"/>
            <a:ext cx="9001156" cy="923330"/>
          </a:xfrm>
          <a:prstGeom prst="rect">
            <a:avLst/>
          </a:prstGeom>
        </p:spPr>
        <p:txBody>
          <a:bodyPr wrap="square">
            <a:spAutoFit/>
          </a:bodyPr>
          <a:lstStyle/>
          <a:p>
            <a:pPr algn="ctr" fontAlgn="auto">
              <a:spcBef>
                <a:spcPts val="0"/>
              </a:spcBef>
              <a:spcAft>
                <a:spcPts val="0"/>
              </a:spcAft>
              <a:defRPr/>
            </a:pP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Lahirnya</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sebagai</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seorang</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terpilih</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dipenuhi</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rahmat</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7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7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inayahNya</a:t>
            </a:r>
            <a:endParaRPr lang="en-US" sz="27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2895600" y="2214554"/>
            <a:ext cx="6019800" cy="1000132"/>
          </a:xfrm>
          <a:prstGeom prst="round2DiagRect">
            <a:avLst>
              <a:gd name="adj1" fmla="val 50000"/>
              <a:gd name="adj2" fmla="val 50000"/>
            </a:avLst>
          </a:prstGeom>
          <a:solidFill>
            <a:schemeClr val="accent6">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Dilahirkan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Rabiul</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Awwal</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 Diagonal Corner Rectangle 4"/>
          <p:cNvSpPr/>
          <p:nvPr/>
        </p:nvSpPr>
        <p:spPr>
          <a:xfrm>
            <a:off x="2819400" y="3429000"/>
            <a:ext cx="6019800" cy="557210"/>
          </a:xfrm>
          <a:prstGeom prst="round2DiagRect">
            <a:avLst>
              <a:gd name="adj1" fmla="val 50000"/>
              <a:gd name="adj2" fmla="val 50000"/>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kota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Mekah</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 Diagonal Corner Rectangle 5"/>
          <p:cNvSpPr/>
          <p:nvPr/>
        </p:nvSpPr>
        <p:spPr>
          <a:xfrm>
            <a:off x="2819400" y="4267200"/>
            <a:ext cx="6072229" cy="714380"/>
          </a:xfrm>
          <a:prstGeom prst="round2DiagRect">
            <a:avLst>
              <a:gd name="adj1" fmla="val 50000"/>
              <a:gd name="adj2" fmla="val 50000"/>
            </a:avLst>
          </a:prstGeom>
          <a:solidFill>
            <a:schemeClr val="accent6">
              <a:lumMod val="50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Berbangsa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Arab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Quraisy</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7" name="Curved Connector 22"/>
          <p:cNvCxnSpPr>
            <a:stCxn id="10" idx="2"/>
            <a:endCxn id="6" idx="2"/>
          </p:cNvCxnSpPr>
          <p:nvPr/>
        </p:nvCxnSpPr>
        <p:spPr>
          <a:xfrm rot="16200000" flipH="1">
            <a:off x="1310882" y="3115872"/>
            <a:ext cx="1676400" cy="1340635"/>
          </a:xfrm>
          <a:prstGeom prst="curvedConnector2">
            <a:avLst/>
          </a:prstGeom>
          <a:ln w="57150">
            <a:solidFill>
              <a:srgbClr val="05ED0B"/>
            </a:solidFill>
          </a:ln>
          <a:effectLst>
            <a:glow rad="101600">
              <a:srgbClr val="21872B">
                <a:alpha val="60000"/>
              </a:srgbClr>
            </a:glow>
          </a:effectLst>
        </p:spPr>
        <p:style>
          <a:lnRef idx="1">
            <a:schemeClr val="accent1"/>
          </a:lnRef>
          <a:fillRef idx="0">
            <a:schemeClr val="accent1"/>
          </a:fillRef>
          <a:effectRef idx="0">
            <a:schemeClr val="accent1"/>
          </a:effectRef>
          <a:fontRef idx="minor">
            <a:schemeClr val="tx1"/>
          </a:fontRef>
        </p:style>
      </p:cxnSp>
      <p:cxnSp>
        <p:nvCxnSpPr>
          <p:cNvPr id="8" name="Curved Connector 22"/>
          <p:cNvCxnSpPr>
            <a:stCxn id="10" idx="2"/>
            <a:endCxn id="5" idx="2"/>
          </p:cNvCxnSpPr>
          <p:nvPr/>
        </p:nvCxnSpPr>
        <p:spPr>
          <a:xfrm rot="16200000" flipH="1">
            <a:off x="1769275" y="2657479"/>
            <a:ext cx="759615" cy="1340635"/>
          </a:xfrm>
          <a:prstGeom prst="curvedConnector2">
            <a:avLst/>
          </a:prstGeom>
          <a:ln w="57150">
            <a:solidFill>
              <a:srgbClr val="05ED0B"/>
            </a:solidFill>
          </a:ln>
          <a:effectLst>
            <a:glow rad="101600">
              <a:srgbClr val="21872B">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Curved Connector 22"/>
          <p:cNvCxnSpPr>
            <a:stCxn id="10" idx="2"/>
            <a:endCxn id="4" idx="2"/>
          </p:cNvCxnSpPr>
          <p:nvPr/>
        </p:nvCxnSpPr>
        <p:spPr>
          <a:xfrm rot="5400000" flipH="1" flipV="1">
            <a:off x="2070497" y="2122887"/>
            <a:ext cx="233370" cy="1416835"/>
          </a:xfrm>
          <a:prstGeom prst="curvedConnector4">
            <a:avLst>
              <a:gd name="adj1" fmla="val -97956"/>
              <a:gd name="adj2" fmla="val 94118"/>
            </a:avLst>
          </a:prstGeom>
          <a:ln w="57150">
            <a:solidFill>
              <a:srgbClr val="05ED0B"/>
            </a:solidFill>
          </a:ln>
          <a:effectLst>
            <a:glow rad="101600">
              <a:srgbClr val="21872B">
                <a:alpha val="60000"/>
              </a:srgbClr>
            </a:glow>
          </a:effectLst>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28600" y="1676400"/>
            <a:ext cx="2500330" cy="1271590"/>
          </a:xfrm>
          <a:prstGeom prst="roundRect">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Penutup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ound Diagonal Corner Rectangle 10"/>
          <p:cNvSpPr/>
          <p:nvPr/>
        </p:nvSpPr>
        <p:spPr>
          <a:xfrm>
            <a:off x="2819400" y="5257800"/>
            <a:ext cx="6072229" cy="714380"/>
          </a:xfrm>
          <a:prstGeom prst="round2DiagRect">
            <a:avLst>
              <a:gd name="adj1" fmla="val 50000"/>
              <a:gd name="adj2" fmla="val 50000"/>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Dari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Keturunan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Ibrahim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a.s</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12" name="Curved Connector 22"/>
          <p:cNvCxnSpPr/>
          <p:nvPr/>
        </p:nvCxnSpPr>
        <p:spPr>
          <a:xfrm rot="16200000" flipH="1">
            <a:off x="1031025" y="3750471"/>
            <a:ext cx="2357452" cy="1428762"/>
          </a:xfrm>
          <a:prstGeom prst="curvedConnector3">
            <a:avLst>
              <a:gd name="adj1" fmla="val 67368"/>
            </a:avLst>
          </a:prstGeom>
          <a:ln w="57150">
            <a:solidFill>
              <a:srgbClr val="05ED0B"/>
            </a:solidFill>
          </a:ln>
          <a:effectLst>
            <a:glow rad="101600">
              <a:srgbClr val="21872B">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out)">
                                      <p:cBhvr>
                                        <p:cTn id="10" dur="2000"/>
                                        <p:tgtEl>
                                          <p:spTgt spid="5"/>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out)">
                                      <p:cBhvr>
                                        <p:cTn id="13" dur="2000"/>
                                        <p:tgtEl>
                                          <p:spTgt spid="6"/>
                                        </p:tgtEl>
                                      </p:cBhvr>
                                    </p:animEffect>
                                  </p:childTnLst>
                                </p:cTn>
                              </p:par>
                              <p:par>
                                <p:cTn id="14" presetID="13"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out)">
                                      <p:cBhvr>
                                        <p:cTn id="16" dur="2000"/>
                                        <p:tgtEl>
                                          <p:spTgt spid="7"/>
                                        </p:tgtEl>
                                      </p:cBhvr>
                                    </p:animEffect>
                                  </p:childTnLst>
                                </p:cTn>
                              </p:par>
                              <p:par>
                                <p:cTn id="17" presetID="13" presetClass="entr" presetSubtype="3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out)">
                                      <p:cBhvr>
                                        <p:cTn id="19" dur="2000"/>
                                        <p:tgtEl>
                                          <p:spTgt spid="8"/>
                                        </p:tgtEl>
                                      </p:cBhvr>
                                    </p:animEffect>
                                  </p:childTnLst>
                                </p:cTn>
                              </p:par>
                              <p:par>
                                <p:cTn id="20" presetID="13" presetClass="entr" presetSubtype="3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out)">
                                      <p:cBhvr>
                                        <p:cTn id="22" dur="2000"/>
                                        <p:tgtEl>
                                          <p:spTgt spid="9"/>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vertical)">
                                      <p:cBhvr>
                                        <p:cTn id="25" dur="2000"/>
                                        <p:tgtEl>
                                          <p:spTgt spid="10"/>
                                        </p:tgtEl>
                                      </p:cBhvr>
                                    </p:animEffect>
                                  </p:childTnLst>
                                </p:cTn>
                              </p:par>
                              <p:par>
                                <p:cTn id="26" presetID="13" presetClass="entr" presetSubtype="32"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plus(out)">
                                      <p:cBhvr>
                                        <p:cTn id="28" dur="2000"/>
                                        <p:tgtEl>
                                          <p:spTgt spid="11"/>
                                        </p:tgtEl>
                                      </p:cBhvr>
                                    </p:animEffect>
                                  </p:childTnLst>
                                </p:cTn>
                              </p:par>
                              <p:par>
                                <p:cTn id="29" presetID="13" presetClass="entr" presetSubtype="3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plus(out)">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42910" y="152400"/>
            <a:ext cx="785811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Kejadian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mengiringi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kelahiran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42844" y="2867044"/>
            <a:ext cx="2428892" cy="914376"/>
          </a:xfrm>
          <a:prstGeom prst="roundRect">
            <a:avLst/>
          </a:prstGeom>
          <a:solidFill>
            <a:srgbClr val="0000FF">
              <a:alpha val="6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Left Arrow Callout 4"/>
          <p:cNvSpPr/>
          <p:nvPr/>
        </p:nvSpPr>
        <p:spPr>
          <a:xfrm>
            <a:off x="2500298" y="2724168"/>
            <a:ext cx="6357982" cy="1285884"/>
          </a:xfrm>
          <a:prstGeom prst="leftArrowCallout">
            <a:avLst>
              <a:gd name="adj1" fmla="val 25000"/>
              <a:gd name="adj2" fmla="val 25000"/>
              <a:gd name="adj3" fmla="val 25000"/>
              <a:gd name="adj4" fmla="val 92203"/>
            </a:avLst>
          </a:prstGeom>
          <a:solidFill>
            <a:schemeClr val="accent6">
              <a:lumMod val="50000"/>
              <a:alpha val="51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Api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sembahan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Majusi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beberapa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kurun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terpadam</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42844" y="1366846"/>
            <a:ext cx="2428892" cy="914376"/>
          </a:xfrm>
          <a:prstGeom prst="roundRect">
            <a:avLst/>
          </a:prstGeom>
          <a:solidFill>
            <a:srgbClr val="7030A0">
              <a:alpha val="81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85720" y="5510250"/>
            <a:ext cx="8572560" cy="1071546"/>
          </a:xfrm>
          <a:prstGeom prst="rect">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permulaan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misi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kejayaan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syirik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khurafat</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Left Arrow Callout 7"/>
          <p:cNvSpPr/>
          <p:nvPr/>
        </p:nvSpPr>
        <p:spPr>
          <a:xfrm>
            <a:off x="2500298" y="1223970"/>
            <a:ext cx="6357982" cy="1285860"/>
          </a:xfrm>
          <a:prstGeom prst="leftArrowCallout">
            <a:avLst>
              <a:gd name="adj1" fmla="val 25000"/>
              <a:gd name="adj2" fmla="val 25000"/>
              <a:gd name="adj3" fmla="val 25000"/>
              <a:gd name="adj4" fmla="val 92203"/>
            </a:avLst>
          </a:prstGeom>
          <a:solidFill>
            <a:schemeClr val="accent6">
              <a:lumMod val="50000"/>
              <a:alpha val="51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Bondanya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cahaya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tubuhnya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menerangi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istana-istana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negara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Syam</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142844" y="4295804"/>
            <a:ext cx="2428892" cy="914376"/>
          </a:xfrm>
          <a:prstGeom prst="roundRect">
            <a:avLst/>
          </a:prstGeom>
          <a:solidFill>
            <a:srgbClr val="039B07">
              <a:alpha val="66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Left Arrow Callout 9"/>
          <p:cNvSpPr/>
          <p:nvPr/>
        </p:nvSpPr>
        <p:spPr>
          <a:xfrm>
            <a:off x="2500298" y="4224366"/>
            <a:ext cx="6357982" cy="1143008"/>
          </a:xfrm>
          <a:prstGeom prst="leftArrowCallout">
            <a:avLst>
              <a:gd name="adj1" fmla="val 25000"/>
              <a:gd name="adj2" fmla="val 25000"/>
              <a:gd name="adj3" fmla="val 25000"/>
              <a:gd name="adj4" fmla="val 92203"/>
            </a:avLst>
          </a:prstGeom>
          <a:solidFill>
            <a:schemeClr val="accent6">
              <a:lumMod val="50000"/>
              <a:alpha val="51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Runtuhnya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14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Maharaja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Parsi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1+#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1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2000"/>
                                        <p:tgtEl>
                                          <p:spTgt spid="7"/>
                                        </p:tgtEl>
                                      </p:cBhvr>
                                    </p:animEffect>
                                  </p:childTnLst>
                                </p:cTn>
                              </p:par>
                              <p:par>
                                <p:cTn id="24" presetID="2" presetClass="entr" presetSubtype="9"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0-#ppt_w/2"/>
                                          </p:val>
                                        </p:tav>
                                        <p:tav tm="100000">
                                          <p:val>
                                            <p:strVal val="#ppt_x"/>
                                          </p:val>
                                        </p:tav>
                                      </p:tavLst>
                                    </p:anim>
                                    <p:anim calcmode="lin" valueType="num">
                                      <p:cBhvr additive="base">
                                        <p:cTn id="27" dur="2000" fill="hold"/>
                                        <p:tgtEl>
                                          <p:spTgt spid="9"/>
                                        </p:tgtEl>
                                        <p:attrNameLst>
                                          <p:attrName>ppt_y</p:attrName>
                                        </p:attrNameLst>
                                      </p:cBhvr>
                                      <p:tavLst>
                                        <p:tav tm="0">
                                          <p:val>
                                            <p:strVal val="0-#ppt_h/2"/>
                                          </p:val>
                                        </p:tav>
                                        <p:tav tm="100000">
                                          <p:val>
                                            <p:strVal val="#ppt_y"/>
                                          </p:val>
                                        </p:tav>
                                      </p:tavLst>
                                    </p:anim>
                                  </p:childTnLst>
                                </p:cTn>
                              </p:par>
                              <p:par>
                                <p:cTn id="28" presetID="7"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1+#ppt_w/2"/>
                                          </p:val>
                                        </p:tav>
                                        <p:tav tm="100000">
                                          <p:val>
                                            <p:strVal val="#ppt_x"/>
                                          </p:val>
                                        </p:tav>
                                      </p:tavLst>
                                    </p:anim>
                                    <p:anim calcmode="lin" valueType="num">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152400"/>
            <a:ext cx="774385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Contohi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akhlak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pekerti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Snip Diagonal Corner Rectangle 3"/>
          <p:cNvSpPr/>
          <p:nvPr/>
        </p:nvSpPr>
        <p:spPr>
          <a:xfrm>
            <a:off x="428596" y="1451555"/>
            <a:ext cx="8358246" cy="1357322"/>
          </a:xfrm>
          <a:prstGeom prst="snip2DiagRect">
            <a:avLst/>
          </a:prstGeom>
          <a:solidFill>
            <a:srgbClr val="21872B"/>
          </a:solidFill>
          <a:ln w="190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semenjak</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kecil</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r>
              <a:rPr lang="ar-SA"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dihormati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357158" y="3094629"/>
            <a:ext cx="8429684" cy="1071570"/>
          </a:xfrm>
          <a:prstGeom prst="snip2DiagRect">
            <a:avLst/>
          </a:prstGeom>
          <a:solidFill>
            <a:srgbClr val="3333FF"/>
          </a:solidFill>
          <a:ln w="190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memiliki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peribadi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terpuji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perangai</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menarik</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rot="5400000">
            <a:off x="6286512" y="3666133"/>
            <a:ext cx="1500198" cy="3214710"/>
          </a:xfrm>
          <a:prstGeom prst="rightArrow">
            <a:avLst/>
          </a:prstGeom>
          <a:solidFill>
            <a:srgbClr val="07E75C">
              <a:alpha val="41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ms-MY" sz="2400" dirty="0"/>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228600"/>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4</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4157690"/>
            <a:ext cx="9144000" cy="1569660"/>
          </a:xfrm>
          <a:prstGeom prst="rect">
            <a:avLst/>
          </a:prstGeom>
          <a:solidFill>
            <a:srgbClr val="00B0F0">
              <a:alpha val="56000"/>
            </a:srgbClr>
          </a:solidFill>
        </p:spPr>
        <p:txBody>
          <a:bodyPr wrap="square">
            <a:spAutoFit/>
          </a:bodyPr>
          <a:lstStyle/>
          <a:p>
            <a:pPr lvl="0" algn="ctr" eaLnBrk="0" fontAlgn="base" hangingPunct="0">
              <a:spcBef>
                <a:spcPct val="0"/>
              </a:spcBef>
              <a:spcAft>
                <a:spcPct val="0"/>
              </a:spcAft>
            </a:pP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bahawa</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Nabi</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Muhammad S.A.W)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mempunyai</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pekerti</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sangat</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32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mulia</a:t>
            </a:r>
            <a:r>
              <a:rPr lang="en-US" sz="32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p:txBody>
      </p:sp>
      <p:sp>
        <p:nvSpPr>
          <p:cNvPr id="5" name="Rectangle 4"/>
          <p:cNvSpPr/>
          <p:nvPr/>
        </p:nvSpPr>
        <p:spPr>
          <a:xfrm>
            <a:off x="428596" y="2262747"/>
            <a:ext cx="7858180" cy="1323439"/>
          </a:xfrm>
          <a:prstGeom prst="rect">
            <a:avLst/>
          </a:prstGeom>
        </p:spPr>
        <p:txBody>
          <a:bodyPr wrap="square">
            <a:spAutoFit/>
          </a:bodyPr>
          <a:lstStyle/>
          <a:p>
            <a:pPr algn="ctr" rtl="1"/>
            <a:endParaRPr lang="ms-MY" sz="8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Rectangle 5"/>
          <p:cNvSpPr/>
          <p:nvPr/>
        </p:nvSpPr>
        <p:spPr>
          <a:xfrm>
            <a:off x="0" y="1956137"/>
            <a:ext cx="9144000" cy="1015663"/>
          </a:xfrm>
          <a:prstGeom prst="rect">
            <a:avLst/>
          </a:prstGeom>
          <a:solidFill>
            <a:schemeClr val="accent6">
              <a:lumMod val="40000"/>
              <a:lumOff val="60000"/>
              <a:alpha val="50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وَإِنَّكَ لَعَلى خُلُقٍ عَظِيمٍ</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52" y="228600"/>
            <a:ext cx="85725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zaman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23478" y="1631692"/>
            <a:ext cx="3071834" cy="871550"/>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Elakkan</a:t>
            </a:r>
            <a:endPar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Flowchart: Connector 4"/>
          <p:cNvSpPr/>
          <p:nvPr/>
        </p:nvSpPr>
        <p:spPr>
          <a:xfrm>
            <a:off x="214282" y="1443006"/>
            <a:ext cx="457200" cy="457200"/>
          </a:xfrm>
          <a:prstGeom prst="flowChartConnector">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glow rad="101600">
                  <a:schemeClr val="tx1">
                    <a:alpha val="60000"/>
                  </a:schemeClr>
                </a:glow>
              </a:effectLst>
              <a:latin typeface="Arial Black" pitchFamily="34" charset="0"/>
            </a:endParaRPr>
          </a:p>
        </p:txBody>
      </p:sp>
      <p:sp>
        <p:nvSpPr>
          <p:cNvPr id="6" name="Rectangle 5"/>
          <p:cNvSpPr/>
          <p:nvPr/>
        </p:nvSpPr>
        <p:spPr>
          <a:xfrm>
            <a:off x="500034" y="3157518"/>
            <a:ext cx="8358246" cy="928694"/>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62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Berbalah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bertelagah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Curved Left Arrow 6"/>
          <p:cNvSpPr/>
          <p:nvPr/>
        </p:nvSpPr>
        <p:spPr>
          <a:xfrm rot="20779343" flipH="1">
            <a:off x="282237" y="2317631"/>
            <a:ext cx="801671" cy="1274906"/>
          </a:xfrm>
          <a:prstGeom prst="curvedLeftArrow">
            <a:avLst>
              <a:gd name="adj1" fmla="val 25000"/>
              <a:gd name="adj2" fmla="val 46074"/>
              <a:gd name="adj3" fmla="val 25000"/>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
        <p:nvSpPr>
          <p:cNvPr id="8" name="Rectangle 7"/>
          <p:cNvSpPr/>
          <p:nvPr/>
        </p:nvSpPr>
        <p:spPr>
          <a:xfrm>
            <a:off x="500034" y="4657716"/>
            <a:ext cx="8358246" cy="1285884"/>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62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meretakkan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ukhuwwah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Islamiyyah</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Multiply 9"/>
          <p:cNvSpPr/>
          <p:nvPr/>
        </p:nvSpPr>
        <p:spPr>
          <a:xfrm>
            <a:off x="304800" y="3429000"/>
            <a:ext cx="1219200" cy="1981200"/>
          </a:xfrm>
          <a:prstGeom prst="mathMultiply">
            <a:avLst/>
          </a:prstGeom>
          <a:solidFill>
            <a:schemeClr val="bg1"/>
          </a:solidFill>
          <a:ln>
            <a:solidFill>
              <a:srgbClr val="FF000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p:cNvSpPr/>
          <p:nvPr/>
        </p:nvSpPr>
        <p:spPr>
          <a:xfrm rot="21400557" flipH="1">
            <a:off x="100024" y="2314210"/>
            <a:ext cx="1074039" cy="3481313"/>
          </a:xfrm>
          <a:prstGeom prst="curvedLeftArrow">
            <a:avLst>
              <a:gd name="adj1" fmla="val 25000"/>
              <a:gd name="adj2" fmla="val 46074"/>
              <a:gd name="adj3" fmla="val 25000"/>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mph" presetSubtype="0" fill="hold" grpId="0" nodeType="withEffect">
                                  <p:stCondLst>
                                    <p:cond delay="0"/>
                                  </p:stCondLst>
                                  <p:childTnLst>
                                    <p:animRot by="21600000">
                                      <p:cBhvr>
                                        <p:cTn id="12" dur="2000" fill="hold"/>
                                        <p:tgtEl>
                                          <p:spTgt spid="7"/>
                                        </p:tgtEl>
                                        <p:attrNameLst>
                                          <p:attrName>r</p:attrName>
                                        </p:attrNameLst>
                                      </p:cBhvr>
                                    </p:animRot>
                                  </p:childTnLst>
                                </p:cTn>
                              </p:par>
                              <p:par>
                                <p:cTn id="13" presetID="2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par>
                                <p:cTn id="19" presetID="8" presetClass="emph" presetSubtype="0" fill="hold" grpId="0" nodeType="withEffect">
                                  <p:stCondLst>
                                    <p:cond delay="0"/>
                                  </p:stCondLst>
                                  <p:childTnLst>
                                    <p:animRot by="21600000">
                                      <p:cBhvr>
                                        <p:cTn id="2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28628" y="180932"/>
            <a:ext cx="8358214"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dihadapi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saudara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seIslam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285984" y="2619348"/>
            <a:ext cx="4143404" cy="1228740"/>
          </a:xfrm>
          <a:prstGeom prst="roundRect">
            <a:avLst>
              <a:gd name="adj" fmla="val 28788"/>
            </a:avLst>
          </a:prstGeom>
          <a:solidFill>
            <a:srgbClr val="039B07"/>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bantuan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termampu</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urved Left Arrow 4"/>
          <p:cNvSpPr/>
          <p:nvPr/>
        </p:nvSpPr>
        <p:spPr>
          <a:xfrm rot="21393792">
            <a:off x="6052311" y="1144047"/>
            <a:ext cx="883032" cy="1746346"/>
          </a:xfrm>
          <a:prstGeom prst="curvedLeftArrow">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
        <p:nvSpPr>
          <p:cNvPr id="6" name="Rounded Rectangle 5"/>
          <p:cNvSpPr/>
          <p:nvPr/>
        </p:nvSpPr>
        <p:spPr>
          <a:xfrm>
            <a:off x="357158" y="1404902"/>
            <a:ext cx="4357718" cy="1185898"/>
          </a:xfrm>
          <a:prstGeom prst="roundRect">
            <a:avLst/>
          </a:prstGeom>
          <a:solidFill>
            <a:schemeClr val="accent6">
              <a:lumMod val="5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bencana</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Flowchart: Connector 6"/>
          <p:cNvSpPr/>
          <p:nvPr/>
        </p:nvSpPr>
        <p:spPr>
          <a:xfrm>
            <a:off x="457200" y="1524000"/>
            <a:ext cx="457200" cy="457200"/>
          </a:xfrm>
          <a:prstGeom prst="flowChartConnector">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glow rad="101600">
                  <a:schemeClr val="tx1">
                    <a:alpha val="60000"/>
                  </a:schemeClr>
                </a:glow>
              </a:effectLst>
              <a:latin typeface="Arial Black" pitchFamily="34" charset="0"/>
            </a:endParaRPr>
          </a:p>
        </p:txBody>
      </p:sp>
      <p:sp>
        <p:nvSpPr>
          <p:cNvPr id="8" name="Rounded Rectangle 7"/>
          <p:cNvSpPr/>
          <p:nvPr/>
        </p:nvSpPr>
        <p:spPr>
          <a:xfrm>
            <a:off x="2285984" y="3976670"/>
            <a:ext cx="4143404" cy="1228740"/>
          </a:xfrm>
          <a:prstGeom prst="roundRect">
            <a:avLst>
              <a:gd name="adj" fmla="val 28788"/>
            </a:avLst>
          </a:prstGeom>
          <a:solidFill>
            <a:srgbClr val="0070C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Turut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merasai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kesedihan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keperitan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714380" y="5405430"/>
            <a:ext cx="7715272" cy="1071570"/>
          </a:xfrm>
          <a:prstGeom prst="rect">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16200000" scaled="1"/>
            <a:tileRect/>
          </a:gra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Curved Left Arrow 9"/>
          <p:cNvSpPr/>
          <p:nvPr/>
        </p:nvSpPr>
        <p:spPr>
          <a:xfrm rot="21393792">
            <a:off x="6099181" y="1142642"/>
            <a:ext cx="883032" cy="3310042"/>
          </a:xfrm>
          <a:prstGeom prst="curvedLeftArrow">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mph" presetSubtype="0" fill="hold" grpId="0" nodeType="withEffect">
                                  <p:stCondLst>
                                    <p:cond delay="0"/>
                                  </p:stCondLst>
                                  <p:childTnLst>
                                    <p:animRot by="21600000">
                                      <p:cBhvr>
                                        <p:cTn id="12" dur="2000" fill="hold"/>
                                        <p:tgtEl>
                                          <p:spTgt spid="5"/>
                                        </p:tgtEl>
                                        <p:attrNameLst>
                                          <p:attrName>r</p:attrName>
                                        </p:attrNameLst>
                                      </p:cBhvr>
                                    </p:animRot>
                                  </p:childTnLst>
                                </p:cTn>
                              </p:par>
                              <p:par>
                                <p:cTn id="13" presetID="6" presetClass="entr" presetSubtype="3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edge">
                                      <p:cBhvr>
                                        <p:cTn id="18" dur="2000"/>
                                        <p:tgtEl>
                                          <p:spTgt spid="9"/>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out)">
                                      <p:cBhvr>
                                        <p:cTn id="21" dur="2000"/>
                                        <p:tgtEl>
                                          <p:spTgt spid="8"/>
                                        </p:tgtEl>
                                      </p:cBhvr>
                                    </p:animEffect>
                                  </p:childTnLst>
                                </p:cTn>
                              </p:par>
                              <p:par>
                                <p:cTn id="22" presetID="8" presetClass="emph" presetSubtype="0" fill="hold" grpId="0" nodeType="withEffect">
                                  <p:stCondLst>
                                    <p:cond delay="0"/>
                                  </p:stCondLst>
                                  <p:childTnLst>
                                    <p:animRot by="21600000">
                                      <p:cBhvr>
                                        <p:cTn id="23"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384269"/>
            <a:ext cx="750092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402753"/>
            <a:ext cx="8715436" cy="646331"/>
          </a:xfrm>
          <a:prstGeom prst="rect">
            <a:avLst/>
          </a:prstGeom>
        </p:spPr>
        <p:txBody>
          <a:bodyPr wrap="square">
            <a:spAutoFit/>
          </a:bodyPr>
          <a:lstStyle/>
          <a:p>
            <a:pPr algn="ctr" rtl="1"/>
            <a:endParaRPr lang="en-US"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3940076"/>
            <a:ext cx="9144000" cy="2308324"/>
          </a:xfrm>
          <a:prstGeom prst="rect">
            <a:avLst/>
          </a:prstGeom>
          <a:solidFill>
            <a:srgbClr val="00B0F0">
              <a:alpha val="52000"/>
            </a:srgbClr>
          </a:solidFill>
        </p:spPr>
        <p:txBody>
          <a:bodyPr wrap="square">
            <a:spAutoFit/>
          </a:bodyPr>
          <a:lstStyle/>
          <a:p>
            <a:pPr lvl="0" algn="ctr" eaLnBrk="0" hangingPunct="0"/>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Gambaran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berkasih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bersimpati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cinta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tubuh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kesakitan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melibatkan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tidur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Rectangle 5"/>
          <p:cNvSpPr/>
          <p:nvPr/>
        </p:nvSpPr>
        <p:spPr>
          <a:xfrm>
            <a:off x="0" y="1368308"/>
            <a:ext cx="9144000" cy="2308324"/>
          </a:xfrm>
          <a:prstGeom prst="rect">
            <a:avLst/>
          </a:prstGeom>
          <a:solidFill>
            <a:schemeClr val="accent6">
              <a:lumMod val="40000"/>
              <a:lumOff val="60000"/>
              <a:alpha val="48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"مَثَلُ الْمُؤْمِنِيْنَ فِىْ تَوَادِّهِمْ وَتَرَاحُمِهِمْ وَتَعَاطُفِهِمْ مَثَلُ الْجَسَدِ، إِذَا اشْتَكَى مِنْهُ عُضْوٌ تَدَاعَى لَهُ سَائِرُ الْجَسَدِ بِالسَّهَرِ وَالْحُمَّى</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en-US"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r>
              <a:rPr lang="ar-EG"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الْبُخَارِي وَمُسْلِم.</a:t>
            </a:r>
            <a:endParaRPr lang="en-US"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7"/>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52" y="381000"/>
            <a:ext cx="85347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Kisah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hidup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14348" y="1444824"/>
            <a:ext cx="4924452" cy="1374576"/>
          </a:xfrm>
          <a:prstGeom prst="roundRect">
            <a:avLst/>
          </a:prstGeom>
          <a:solidFill>
            <a:schemeClr val="accent6">
              <a:lumMod val="5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Dilahirkan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yatim</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81000" y="3505200"/>
            <a:ext cx="4798640" cy="1972072"/>
          </a:xfrm>
          <a:prstGeom prst="roundRect">
            <a:avLst/>
          </a:prstGeom>
          <a:solidFill>
            <a:srgbClr val="A50021"/>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remaja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mengembala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kambing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berniaga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berdikari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rezeki</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Flowchart: Connector 5"/>
          <p:cNvSpPr/>
          <p:nvPr/>
        </p:nvSpPr>
        <p:spPr>
          <a:xfrm>
            <a:off x="304800" y="3429000"/>
            <a:ext cx="429904" cy="375557"/>
          </a:xfrm>
          <a:prstGeom prst="flowChartConnector">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ffectLst>
                <a:glow rad="101600">
                  <a:schemeClr val="tx1">
                    <a:alpha val="60000"/>
                  </a:schemeClr>
                </a:glow>
              </a:effectLst>
              <a:latin typeface="Arial Black" pitchFamily="34" charset="0"/>
            </a:endParaRPr>
          </a:p>
        </p:txBody>
      </p:sp>
      <p:sp>
        <p:nvSpPr>
          <p:cNvPr id="7" name="Flowchart: Connector 6"/>
          <p:cNvSpPr/>
          <p:nvPr/>
        </p:nvSpPr>
        <p:spPr>
          <a:xfrm>
            <a:off x="457200" y="1371600"/>
            <a:ext cx="429904" cy="375557"/>
          </a:xfrm>
          <a:prstGeom prst="flowChartConnector">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ffectLst>
                <a:glow rad="101600">
                  <a:schemeClr val="tx1">
                    <a:alpha val="60000"/>
                  </a:schemeClr>
                </a:glow>
              </a:effectLst>
              <a:latin typeface="Arial Black" pitchFamily="34" charset="0"/>
            </a:endParaRPr>
          </a:p>
        </p:txBody>
      </p:sp>
      <p:sp>
        <p:nvSpPr>
          <p:cNvPr id="8" name="Rounded Rectangle 7"/>
          <p:cNvSpPr/>
          <p:nvPr/>
        </p:nvSpPr>
        <p:spPr>
          <a:xfrm>
            <a:off x="4419600" y="2682710"/>
            <a:ext cx="4502224" cy="1813090"/>
          </a:xfrm>
          <a:prstGeom prst="roundRect">
            <a:avLst/>
          </a:prstGeom>
          <a:solidFill>
            <a:schemeClr val="accent6">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bonda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nendanya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dipelihara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saudaranya</a:t>
            </a: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Flowchart: Connector 8"/>
          <p:cNvSpPr/>
          <p:nvPr/>
        </p:nvSpPr>
        <p:spPr>
          <a:xfrm>
            <a:off x="4218296" y="2590800"/>
            <a:ext cx="429904" cy="375557"/>
          </a:xfrm>
          <a:prstGeom prst="flowChartConnector">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ffectLst>
                <a:glow rad="101600">
                  <a:schemeClr val="tx1">
                    <a:alpha val="60000"/>
                  </a:schemeClr>
                </a:glow>
              </a:effectLst>
              <a:latin typeface="Arial Black" pitchFamily="34" charset="0"/>
            </a:endParaRPr>
          </a:p>
        </p:txBody>
      </p:sp>
      <p:sp>
        <p:nvSpPr>
          <p:cNvPr id="10" name="Rectangle 9"/>
          <p:cNvSpPr/>
          <p:nvPr/>
        </p:nvSpPr>
        <p:spPr>
          <a:xfrm>
            <a:off x="428596" y="5621288"/>
            <a:ext cx="8286808" cy="1008112"/>
          </a:xfrm>
          <a:prstGeom prst="rect">
            <a:avLst/>
          </a:prstGeom>
          <a:solidFill>
            <a:srgbClr val="008A3E"/>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menjalani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a:endParaRPr lang="en-US" sz="26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Curved Left Arrow 10"/>
          <p:cNvSpPr/>
          <p:nvPr/>
        </p:nvSpPr>
        <p:spPr>
          <a:xfrm rot="18736825">
            <a:off x="5911745" y="1183923"/>
            <a:ext cx="883032" cy="1746346"/>
          </a:xfrm>
          <a:prstGeom prst="curvedLeftArrow">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
        <p:nvSpPr>
          <p:cNvPr id="12" name="Curved Left Arrow 11"/>
          <p:cNvSpPr/>
          <p:nvPr/>
        </p:nvSpPr>
        <p:spPr>
          <a:xfrm rot="4396915">
            <a:off x="5169957" y="4220461"/>
            <a:ext cx="883032" cy="1746346"/>
          </a:xfrm>
          <a:prstGeom prst="curvedLeftArrow">
            <a:avLst/>
          </a:prstGeom>
          <a:solidFill>
            <a:srgbClr val="05ED0B"/>
          </a:solidFill>
          <a:ln w="38100">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strVal val="#ppt_w*0.70"/>
                                          </p:val>
                                        </p:tav>
                                        <p:tav tm="100000">
                                          <p:val>
                                            <p:strVal val="#ppt_w"/>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animEffect transition="in" filter="fade">
                                      <p:cBhvr>
                                        <p:cTn id="19" dur="2000"/>
                                        <p:tgtEl>
                                          <p:spTgt spid="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strVal val="#ppt_w*0.70"/>
                                          </p:val>
                                        </p:tav>
                                        <p:tav tm="100000">
                                          <p:val>
                                            <p:strVal val="#ppt_w"/>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animEffect transition="in" filter="fade">
                                      <p:cBhvr>
                                        <p:cTn id="24" dur="2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strVal val="#ppt_w*0.70"/>
                                          </p:val>
                                        </p:tav>
                                        <p:tav tm="100000">
                                          <p:val>
                                            <p:strVal val="#ppt_w"/>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animEffect transition="in" filter="fade">
                                      <p:cBhvr>
                                        <p:cTn id="29" dur="2000"/>
                                        <p:tgtEl>
                                          <p:spTgt spid="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strVal val="#ppt_w*0.70"/>
                                          </p:val>
                                        </p:tav>
                                        <p:tav tm="100000">
                                          <p:val>
                                            <p:strVal val="#ppt_w"/>
                                          </p:val>
                                        </p:tav>
                                      </p:tavLst>
                                    </p:anim>
                                    <p:anim calcmode="lin" valueType="num">
                                      <p:cBhvr>
                                        <p:cTn id="33" dur="2000" fill="hold"/>
                                        <p:tgtEl>
                                          <p:spTgt spid="5"/>
                                        </p:tgtEl>
                                        <p:attrNameLst>
                                          <p:attrName>ppt_h</p:attrName>
                                        </p:attrNameLst>
                                      </p:cBhvr>
                                      <p:tavLst>
                                        <p:tav tm="0">
                                          <p:val>
                                            <p:strVal val="#ppt_h"/>
                                          </p:val>
                                        </p:tav>
                                        <p:tav tm="100000">
                                          <p:val>
                                            <p:strVal val="#ppt_h"/>
                                          </p:val>
                                        </p:tav>
                                      </p:tavLst>
                                    </p:anim>
                                    <p:animEffect transition="in" filter="fade">
                                      <p:cBhvr>
                                        <p:cTn id="34" dur="2000"/>
                                        <p:tgtEl>
                                          <p:spTgt spid="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2000"/>
                                        <p:tgtEl>
                                          <p:spTgt spid="10"/>
                                        </p:tgtEl>
                                      </p:cBhvr>
                                    </p:animEffect>
                                  </p:childTnLst>
                                </p:cTn>
                              </p:par>
                              <p:par>
                                <p:cTn id="38" presetID="8" presetClass="emph" presetSubtype="0" fill="hold" grpId="0" nodeType="withEffect">
                                  <p:stCondLst>
                                    <p:cond delay="0"/>
                                  </p:stCondLst>
                                  <p:childTnLst>
                                    <p:animRot by="21600000">
                                      <p:cBhvr>
                                        <p:cTn id="39" dur="2000" fill="hold"/>
                                        <p:tgtEl>
                                          <p:spTgt spid="11"/>
                                        </p:tgtEl>
                                        <p:attrNameLst>
                                          <p:attrName>r</p:attrName>
                                        </p:attrNameLst>
                                      </p:cBhvr>
                                    </p:animRot>
                                  </p:childTnLst>
                                </p:cTn>
                              </p:par>
                              <p:par>
                                <p:cTn id="40" presetID="8" presetClass="emph" presetSubtype="0" fill="hold" grpId="0" nodeType="withEffect">
                                  <p:stCondLst>
                                    <p:cond delay="0"/>
                                  </p:stCondLst>
                                  <p:childTnLst>
                                    <p:animRot by="21600000">
                                      <p:cBhvr>
                                        <p:cTn id="41"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76196" y="381000"/>
            <a:ext cx="8501090"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Islam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menitikberatkan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prinsip</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akidah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538108" y="1945195"/>
            <a:ext cx="6500858" cy="2000264"/>
          </a:xfrm>
          <a:prstGeom prst="roundRect">
            <a:avLst/>
          </a:prstGeom>
          <a:solidFill>
            <a:schemeClr val="accent6">
              <a:lumMod val="5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perhubungan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pencipta</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berpandukan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al-Quran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S.A.W </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3962400" y="4876800"/>
            <a:ext cx="5029200" cy="1417895"/>
          </a:xfrm>
          <a:prstGeom prst="downArrow">
            <a:avLst/>
          </a:prstGeom>
          <a:solidFill>
            <a:srgbClr val="05ED0B"/>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3781723"/>
            <a:ext cx="9144000" cy="2923877"/>
          </a:xfrm>
          <a:prstGeom prst="rect">
            <a:avLst/>
          </a:prstGeom>
          <a:solidFill>
            <a:srgbClr val="00B0F0">
              <a:alpha val="52000"/>
            </a:srgbClr>
          </a:solidFill>
        </p:spPr>
        <p:txBody>
          <a:bodyPr wrap="square">
            <a:spAutoFit/>
          </a:bodyPr>
          <a:lstStyle/>
          <a:p>
            <a:pPr lvl="0" algn="ctr" eaLnBrk="0" hangingPunct="0"/>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benar-benar</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mencintai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ikutilah</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ajaranku</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mengampunkan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kesalahan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Penyayang</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ar-SA"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Taatilah</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taatilah</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RasulNya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enggan</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menyukai</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3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214282" y="203537"/>
            <a:ext cx="8643998" cy="1015663"/>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31-32:</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25476"/>
            <a:ext cx="9144000" cy="2308324"/>
          </a:xfrm>
          <a:prstGeom prst="rect">
            <a:avLst/>
          </a:prstGeom>
          <a:solidFill>
            <a:schemeClr val="accent6">
              <a:lumMod val="40000"/>
              <a:lumOff val="60000"/>
              <a:alpha val="47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قُلْ إِن كُنتُمْ تُحِبُّونَ اللهَ فَاتَّبِعُونِي يُحْبِبْكُمُ اللهُ وَيَغْفِرْ لَكُمْ ذُنُوبَكُمْ وَاللهُ غَفُورٌ رَّحِيمٌ. قُلْ أَطِيعُواْ اللهَ وَالرَّسُولَ فإِن تَوَلَّوْاْ فَإِنَّ اللهَ لاَ يُحِبُّ الْكَافِرِينَ.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2088469"/>
            <a:ext cx="9144000" cy="1862048"/>
          </a:xfrm>
          <a:prstGeom prst="rect">
            <a:avLst/>
          </a:prstGeom>
          <a:solidFill>
            <a:schemeClr val="accent6">
              <a:lumMod val="40000"/>
              <a:lumOff val="60000"/>
              <a:alpha val="48000"/>
            </a:schemeClr>
          </a:solidFill>
        </p:spPr>
        <p:txBody>
          <a:bodyPr wrap="square">
            <a:spAutoFit/>
          </a:bodyPr>
          <a:lstStyle/>
          <a:p>
            <a:pPr algn="ctr"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4" name="TextBox 3"/>
          <p:cNvSpPr txBox="1"/>
          <p:nvPr/>
        </p:nvSpPr>
        <p:spPr>
          <a:xfrm>
            <a:off x="-32" y="4356695"/>
            <a:ext cx="9144032" cy="1446550"/>
          </a:xfrm>
          <a:prstGeom prst="rect">
            <a:avLst/>
          </a:prstGeom>
          <a:solidFill>
            <a:srgbClr val="00B0F0">
              <a:alpha val="58000"/>
            </a:srgbClr>
          </a:solidFill>
          <a:ln w="57150">
            <a:noFill/>
          </a:ln>
        </p:spPr>
        <p:txBody>
          <a:bodyPr wrap="square">
            <a:spAutoFit/>
          </a:bodyPr>
          <a:lstStyle/>
          <a:p>
            <a:pPr algn="ctr" fontAlgn="auto">
              <a:spcBef>
                <a:spcPts val="0"/>
              </a:spcBef>
              <a:spcAft>
                <a:spcPts val="0"/>
              </a:spcAft>
              <a:defRPr/>
            </a:pPr>
            <a:r>
              <a:rPr lang="en-US" sz="4400" b="1" dirty="0" err="1">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w="12700">
                  <a:solidFill>
                    <a:sysClr val="windowText" lastClr="000000"/>
                  </a:solidFill>
                </a:ln>
                <a:solidFill>
                  <a:schemeClr val="bg1"/>
                </a:solidFill>
                <a:effectLst>
                  <a:glow rad="635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5" name="Rectangle 4"/>
          <p:cNvSpPr/>
          <p:nvPr/>
        </p:nvSpPr>
        <p:spPr>
          <a:xfrm>
            <a:off x="838200" y="381000"/>
            <a:ext cx="7467600"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7"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2000" fill="hold"/>
                                        <p:tgtEl>
                                          <p:spTgt spid="3"/>
                                        </p:tgtEl>
                                        <p:attrNameLst>
                                          <p:attrName>ppt_x</p:attrName>
                                        </p:attrNameLst>
                                      </p:cBhvr>
                                      <p:tavLst>
                                        <p:tav tm="0">
                                          <p:val>
                                            <p:strVal val="#ppt_x"/>
                                          </p:val>
                                        </p:tav>
                                        <p:tav tm="100000">
                                          <p:val>
                                            <p:strVal val="#ppt_x"/>
                                          </p:val>
                                        </p:tav>
                                      </p:tavLst>
                                    </p:anim>
                                    <p:anim calcmode="lin" valueType="num">
                                      <p:cBhvr additive="base">
                                        <p:cTn id="10" dur="2000" fill="hold"/>
                                        <p:tgtEl>
                                          <p:spTgt spid="3"/>
                                        </p:tgtEl>
                                        <p:attrNameLst>
                                          <p:attrName>ppt_y</p:attrName>
                                        </p:attrNameLst>
                                      </p:cBhvr>
                                      <p:tavLst>
                                        <p:tav tm="0">
                                          <p:val>
                                            <p:strVal val="1+#ppt_h/2"/>
                                          </p:val>
                                        </p:tav>
                                        <p:tav tm="100000">
                                          <p:val>
                                            <p:strVal val="#ppt_y"/>
                                          </p:val>
                                        </p:tav>
                                      </p:tavLst>
                                    </p:anim>
                                  </p:childTnLst>
                                </p:cTn>
                              </p:par>
                              <p:par>
                                <p:cTn id="11" presetID="7"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398342"/>
            <a:ext cx="89154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hubungan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sesama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makhluk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28596" y="3886200"/>
            <a:ext cx="8429652" cy="1600200"/>
          </a:xfrm>
          <a:prstGeom prst="rect">
            <a:avLst/>
          </a:prstGeom>
          <a:solidFill>
            <a:schemeClr val="accent6">
              <a:lumMod val="50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Mengutamakan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konsep</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kesepakatan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toleransi</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ihsan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memudaratkan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430876" y="1886000"/>
            <a:ext cx="8317588" cy="1433320"/>
          </a:xfrm>
          <a:prstGeom prst="roundRect">
            <a:avLst/>
          </a:prstGeom>
          <a:solidFill>
            <a:srgbClr val="A5002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haiwan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tumbuhan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selainnya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381000"/>
            <a:ext cx="750092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399484"/>
            <a:ext cx="8715436" cy="646331"/>
          </a:xfrm>
          <a:prstGeom prst="rect">
            <a:avLst/>
          </a:prstGeom>
        </p:spPr>
        <p:txBody>
          <a:bodyPr wrap="square">
            <a:spAutoFit/>
          </a:bodyPr>
          <a:lstStyle/>
          <a:p>
            <a:pPr algn="ctr" rtl="1"/>
            <a:endParaRPr lang="en-US"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0" y="3936807"/>
            <a:ext cx="9144000" cy="1384995"/>
          </a:xfrm>
          <a:prstGeom prst="rect">
            <a:avLst/>
          </a:prstGeom>
          <a:solidFill>
            <a:srgbClr val="00B0F0">
              <a:alpha val="52000"/>
            </a:srgbClr>
          </a:solidFill>
        </p:spPr>
        <p:txBody>
          <a:bodyPr wrap="square">
            <a:spAutoFit/>
          </a:bodyPr>
          <a:lstStyle/>
          <a:p>
            <a:pPr lvl="0" algn="ctr" eaLnBrk="0" fontAlgn="base" hangingPunct="0">
              <a:spcBef>
                <a:spcPct val="0"/>
              </a:spcBef>
              <a:spcAft>
                <a:spcPct val="0"/>
              </a:spcAft>
            </a:pP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Janganlah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penyusahan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kepad</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sendiri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tidak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dibenarkan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menyusahkan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lain)”.</a:t>
            </a:r>
          </a:p>
        </p:txBody>
      </p:sp>
      <p:sp>
        <p:nvSpPr>
          <p:cNvPr id="6" name="Rectangle 5"/>
          <p:cNvSpPr/>
          <p:nvPr/>
        </p:nvSpPr>
        <p:spPr>
          <a:xfrm>
            <a:off x="2571736" y="1793667"/>
            <a:ext cx="3547767" cy="923330"/>
          </a:xfrm>
          <a:prstGeom prst="rect">
            <a:avLst/>
          </a:prstGeom>
          <a:solidFill>
            <a:schemeClr val="accent6">
              <a:lumMod val="20000"/>
              <a:lumOff val="80000"/>
              <a:alpha val="54000"/>
            </a:schemeClr>
          </a:solidFill>
        </p:spPr>
        <p:txBody>
          <a:bodyPr wrap="non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ضَرَرَ وَلاَ 	ضِرَارَ.</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152400"/>
            <a:ext cx="750092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Bersama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arus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perubahan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pembangunan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4800" y="1676400"/>
            <a:ext cx="8534400" cy="1047516"/>
          </a:xfrm>
          <a:prstGeom prst="rect">
            <a:avLst/>
          </a:prstGeom>
          <a:solidFill>
            <a:srgbClr val="FF0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Menuruti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04800" y="3048000"/>
            <a:ext cx="8572560" cy="1575626"/>
          </a:xfrm>
          <a:prstGeom prst="rect">
            <a:avLst/>
          </a:prstGeom>
          <a:solidFill>
            <a:schemeClr val="accent4">
              <a:lumMod val="75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Berpegang</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prinsip-prinsip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digariskan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04800" y="4886448"/>
            <a:ext cx="8572560" cy="1575626"/>
          </a:xfrm>
          <a:prstGeom prst="rect">
            <a:avLst/>
          </a:prstGeom>
          <a:solidFill>
            <a:srgbClr val="008A3E"/>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menegakkan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arah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cemerlang</a:t>
            </a:r>
            <a:endParaRPr lang="en-US"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228600"/>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Taubah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128-129</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505149"/>
            <a:ext cx="9144000" cy="3170099"/>
          </a:xfrm>
          <a:prstGeom prst="rect">
            <a:avLst/>
          </a:prstGeom>
          <a:solidFill>
            <a:srgbClr val="00B0F0">
              <a:alpha val="52000"/>
            </a:srgbClr>
          </a:solidFill>
        </p:spPr>
        <p:txBody>
          <a:bodyPr wrap="square">
            <a:spAutoFit/>
          </a:bodyPr>
          <a:lstStyle/>
          <a:p>
            <a:pPr lvl="0"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datang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Rasul</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golongan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sendiri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iaitu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nabi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Muhammad S.A.W) ,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menjadi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sangat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sebarang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kesusahan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ditanggung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oleh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sangat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inginkan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kebaikan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pula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menumpahkan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perasaan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belas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kasih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sayangnya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beriman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jika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berpaling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ingkar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katakanlah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wahai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Muhammad: “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Cukuplah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bagiku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menolong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memeliharaku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tiada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berhak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disembah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melainkan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berserah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memeliki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arasy</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besar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428596" y="2262747"/>
            <a:ext cx="7858180" cy="1323439"/>
          </a:xfrm>
          <a:prstGeom prst="rect">
            <a:avLst/>
          </a:prstGeom>
        </p:spPr>
        <p:txBody>
          <a:bodyPr wrap="square">
            <a:spAutoFit/>
          </a:bodyPr>
          <a:lstStyle/>
          <a:p>
            <a:pPr algn="ctr" rtl="1"/>
            <a:endParaRPr lang="ms-MY" sz="8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Rectangle 5"/>
          <p:cNvSpPr/>
          <p:nvPr/>
        </p:nvSpPr>
        <p:spPr>
          <a:xfrm>
            <a:off x="0" y="1238615"/>
            <a:ext cx="9144000" cy="2123658"/>
          </a:xfrm>
          <a:prstGeom prst="rect">
            <a:avLst/>
          </a:prstGeom>
          <a:solidFill>
            <a:schemeClr val="accent6">
              <a:lumMod val="40000"/>
              <a:lumOff val="60000"/>
              <a:alpha val="50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لَقَدْ جَاءكُمْ رَسُولٌ مِّنْ أَنفُسِكُمْ عَزِيزٌ عَلَيْهِ مَا عَنِتُّمْ حَرِيصٌ عَلَيْكُم بِالْمُؤْمِنِينَ رَؤُوفٌ رَّحِيمٌ. فَإِن تَوَلَّوْاْ فَقُلْ حَسْبِيَ اللهُ </a:t>
            </a: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لآ إِلَـهَ إِلاَّ هُوَ عَلَيْهِ تَوَكَّلْتُ وَهُوَ رَبُّ الْعَرْشِ الْعَظِيمِ</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524000"/>
            <a:ext cx="9144000" cy="4524315"/>
          </a:xfrm>
          <a:prstGeom prst="rect">
            <a:avLst/>
          </a:prstGeom>
          <a:solidFill>
            <a:schemeClr val="accent6">
              <a:lumMod val="40000"/>
              <a:lumOff val="60000"/>
              <a:alpha val="51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إِنَّهُ هُوَ التَّوَّابُ الرَّحِيْمُ.</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22860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372130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36063" cy="6858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1956" y="381000"/>
            <a:ext cx="8839200" cy="584775"/>
          </a:xfrm>
          <a:prstGeom prst="rect">
            <a:avLst/>
          </a:prstGeom>
        </p:spPr>
        <p:txBody>
          <a:bodyPr>
            <a:spAutoFit/>
          </a:bodyPr>
          <a:lstStyle/>
          <a:p>
            <a:pPr algn="ctr" fontAlgn="auto">
              <a:spcBef>
                <a:spcPts val="0"/>
              </a:spcBef>
              <a:spcAft>
                <a:spcPts val="0"/>
              </a:spcAft>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2057400"/>
            <a:ext cx="9144000" cy="1862048"/>
          </a:xfrm>
          <a:prstGeom prst="rect">
            <a:avLst/>
          </a:prstGeom>
          <a:solidFill>
            <a:schemeClr val="accent6">
              <a:lumMod val="40000"/>
              <a:lumOff val="60000"/>
              <a:alpha val="47000"/>
            </a:schemeClr>
          </a:solidFill>
        </p:spPr>
        <p:txBody>
          <a:bodyPr wrap="square">
            <a:spAutoFit/>
          </a:bodyPr>
          <a:lstStyle/>
          <a:p>
            <a:pPr algn="ctr" rtl="1" fontAlgn="auto">
              <a:spcBef>
                <a:spcPts val="0"/>
              </a:spcBef>
              <a:spcAft>
                <a:spcPts val="0"/>
              </a:spcAft>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latin typeface="Calibri"/>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latin typeface="Calibri"/>
              <a:cs typeface="Traditional Arabic" pitchFamily="2" charset="-78"/>
            </a:endParaRPr>
          </a:p>
        </p:txBody>
      </p:sp>
      <p:sp>
        <p:nvSpPr>
          <p:cNvPr id="5" name="TextBox 4"/>
          <p:cNvSpPr txBox="1"/>
          <p:nvPr/>
        </p:nvSpPr>
        <p:spPr>
          <a:xfrm>
            <a:off x="0" y="4167214"/>
            <a:ext cx="9144000" cy="1446550"/>
          </a:xfrm>
          <a:prstGeom prst="rect">
            <a:avLst/>
          </a:prstGeom>
          <a:solidFill>
            <a:srgbClr val="00B0F0">
              <a:alpha val="64000"/>
            </a:srgbClr>
          </a:solidFill>
          <a:ln w="57150">
            <a:noFill/>
          </a:ln>
        </p:spPr>
        <p:txBody>
          <a:bodyPr wrap="square">
            <a:spAutoFit/>
          </a:bodyPr>
          <a:lstStyle/>
          <a:p>
            <a:pPr algn="ctr" fontAlgn="auto">
              <a:spcBef>
                <a:spcPts val="0"/>
              </a:spcBef>
              <a:spcAft>
                <a:spcPts val="0"/>
              </a:spcAft>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906" y="390546"/>
            <a:ext cx="8772494"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70744"/>
            <a:ext cx="9144000" cy="2677656"/>
          </a:xfrm>
          <a:prstGeom prst="rect">
            <a:avLst/>
          </a:prstGeom>
          <a:solidFill>
            <a:srgbClr val="00B0F0">
              <a:alpha val="60000"/>
            </a:srgbClr>
          </a:solid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459228"/>
            <a:ext cx="9144000" cy="1754326"/>
          </a:xfrm>
          <a:prstGeom prst="rect">
            <a:avLst/>
          </a:prstGeom>
          <a:solidFill>
            <a:schemeClr val="accent6">
              <a:lumMod val="40000"/>
              <a:lumOff val="60000"/>
              <a:alpha val="51000"/>
            </a:schemeClr>
          </a:solid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وَحْدَهُ لاَ شَرِيْكَ 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en-US" sz="54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312" y="381000"/>
            <a:ext cx="8701088"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24008"/>
            <a:ext cx="9144000" cy="1754326"/>
          </a:xfrm>
          <a:prstGeom prst="rect">
            <a:avLst/>
          </a:prstGeom>
          <a:solidFill>
            <a:schemeClr val="accent6">
              <a:lumMod val="40000"/>
              <a:lumOff val="60000"/>
              <a:alpha val="47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وَبَارِكْ عَلَى سَيْدِنَا مُحَمَّدِ بْنِ عَبْدِاللهِ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921276"/>
            <a:ext cx="9144000" cy="2062103"/>
          </a:xfrm>
          <a:prstGeom prst="rect">
            <a:avLst/>
          </a:prstGeom>
          <a:solidFill>
            <a:srgbClr val="00B0F0">
              <a:alpha val="50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228600"/>
            <a:ext cx="750092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984010"/>
            <a:ext cx="9144000" cy="2492990"/>
          </a:xfrm>
          <a:prstGeom prst="rect">
            <a:avLst/>
          </a:prstGeom>
          <a:solidFill>
            <a:srgbClr val="00B0F0">
              <a:alpha val="52000"/>
            </a:srgbClr>
          </a:solidFill>
        </p:spPr>
        <p:txBody>
          <a:bodyPr wrap="square">
            <a:spAutoFit/>
          </a:bodyPr>
          <a:lstStyle/>
          <a:p>
            <a:pPr lvl="0" algn="ctr" eaLnBrk="0" fontAlgn="base" hangingPunct="0">
              <a:spcBef>
                <a:spcPct val="0"/>
              </a:spcBef>
              <a:spcAft>
                <a:spcPct val="0"/>
              </a:spcAft>
            </a:pP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Demi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sesungguhnya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adalah</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bagi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pada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diri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Rasulullah</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S.A.W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contoh</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ikutan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iaitu</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bagi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orang</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yang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sentiasa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mengharapkan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keredhaan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balasan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baik</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hari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akhirat</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serta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pula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menyebut</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mengingati</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Alla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banyak-banyak</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masa</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susah</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senang</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p>
        </p:txBody>
      </p:sp>
      <p:sp>
        <p:nvSpPr>
          <p:cNvPr id="5" name="Rectangle 4"/>
          <p:cNvSpPr/>
          <p:nvPr/>
        </p:nvSpPr>
        <p:spPr>
          <a:xfrm>
            <a:off x="428596" y="2262747"/>
            <a:ext cx="7858180" cy="1323439"/>
          </a:xfrm>
          <a:prstGeom prst="rect">
            <a:avLst/>
          </a:prstGeom>
        </p:spPr>
        <p:txBody>
          <a:bodyPr wrap="square">
            <a:spAutoFit/>
          </a:bodyPr>
          <a:lstStyle/>
          <a:p>
            <a:pPr algn="ctr" rtl="1"/>
            <a:endParaRPr lang="ms-MY" sz="8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Rectangle 5"/>
          <p:cNvSpPr/>
          <p:nvPr/>
        </p:nvSpPr>
        <p:spPr>
          <a:xfrm>
            <a:off x="0" y="1750874"/>
            <a:ext cx="9144000" cy="1754326"/>
          </a:xfrm>
          <a:prstGeom prst="rect">
            <a:avLst/>
          </a:prstGeom>
          <a:solidFill>
            <a:schemeClr val="accent6">
              <a:lumMod val="40000"/>
              <a:lumOff val="60000"/>
              <a:alpha val="49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لَقَدْ كَانَ لَكُمْ فِي رَسُولِ اللهِ أُسْوَةٌ حَسَنَةٌ لِّمَن كَانَ يَرْجُو اللهَ وَالْيَوْمَ اْلآخِرَ وَذَكَرَ اللهَ كَثِيرًا</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55" presetClass="entr" presetSubtype="0" fill="hold" grpId="0" nodeType="with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strVal val="#ppt_w*0.70"/>
                                          </p:val>
                                        </p:tav>
                                        <p:tav tm="100000">
                                          <p:val>
                                            <p:strVal val="#ppt_w"/>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71472" y="381000"/>
            <a:ext cx="807249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accent6">
              <a:lumMod val="40000"/>
              <a:lumOff val="60000"/>
              <a:alpha val="51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أَمَّا بَعْدُ، أَيُّهَا النَّاسُ، اتَّقُوْا اللهَ تَعَالَى وَاشْكُرُوْهُ عَلَى ءَالآئِهِ وَنَعْمَائِهِ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 Box 2"/>
          <p:cNvSpPr txBox="1">
            <a:spLocks noChangeArrowheads="1"/>
          </p:cNvSpPr>
          <p:nvPr/>
        </p:nvSpPr>
        <p:spPr bwMode="auto">
          <a:xfrm>
            <a:off x="0" y="4167214"/>
            <a:ext cx="9144000" cy="2064284"/>
          </a:xfrm>
          <a:prstGeom prst="rect">
            <a:avLst/>
          </a:prstGeom>
          <a:solidFill>
            <a:srgbClr val="00B0F0">
              <a:alpha val="65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manusia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pengurniaan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381000"/>
            <a:ext cx="8929688" cy="584775"/>
          </a:xfrm>
          <a:prstGeom prst="rect">
            <a:avLst/>
          </a:prstGeom>
        </p:spPr>
        <p:txBody>
          <a:bodyPr>
            <a:spAutoFit/>
          </a:bodyPr>
          <a:lstStyle/>
          <a:p>
            <a:pPr algn="ctr" fontAlgn="auto">
              <a:spcBef>
                <a:spcPts val="0"/>
              </a:spcBef>
              <a:spcAft>
                <a:spcPts val="0"/>
              </a:spcAft>
              <a:defRPr/>
            </a:pPr>
            <a:r>
              <a:rPr lang="en-US" sz="3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04864" y="1801400"/>
            <a:ext cx="6858048" cy="1222806"/>
          </a:xfrm>
          <a:prstGeom prst="roundRect">
            <a:avLst/>
          </a:prstGeom>
          <a:solidFill>
            <a:srgbClr val="7030A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Berusaha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hidupkan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nilai-nilai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ketaqwaan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a:t>
            </a:r>
            <a:endPar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504798" y="3928437"/>
            <a:ext cx="4001098" cy="2049428"/>
          </a:xfrm>
          <a:prstGeom prst="roundRect">
            <a:avLst/>
          </a:prstGeom>
          <a:solidFill>
            <a:srgbClr val="0070C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peribadi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panduan</a:t>
            </a:r>
            <a:endPar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4703923" y="3885072"/>
            <a:ext cx="4005178" cy="2020784"/>
          </a:xfrm>
          <a:prstGeom prst="roundRect">
            <a:avLst/>
          </a:prstGeom>
          <a:solidFill>
            <a:srgbClr val="0070C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Bersyukur</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diatas</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anugerahNya</a:t>
            </a:r>
            <a:endPar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cxnSp>
        <p:nvCxnSpPr>
          <p:cNvPr id="7" name="Elbow Connector 6"/>
          <p:cNvCxnSpPr/>
          <p:nvPr/>
        </p:nvCxnSpPr>
        <p:spPr>
          <a:xfrm rot="10800000" flipV="1">
            <a:off x="2362188" y="2956377"/>
            <a:ext cx="1500197" cy="1000132"/>
          </a:xfrm>
          <a:prstGeom prst="bentConnector3">
            <a:avLst>
              <a:gd name="adj1" fmla="val 50000"/>
            </a:avLst>
          </a:prstGeom>
          <a:ln w="57150">
            <a:solidFill>
              <a:srgbClr val="05ED0B"/>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5236236" y="2884940"/>
            <a:ext cx="1285884" cy="1000132"/>
          </a:xfrm>
          <a:prstGeom prst="bentConnector3">
            <a:avLst>
              <a:gd name="adj1" fmla="val 50000"/>
            </a:avLst>
          </a:prstGeom>
          <a:ln w="57150">
            <a:solidFill>
              <a:srgbClr val="05ED0B"/>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52400" y="152400"/>
            <a:ext cx="8839200" cy="954107"/>
          </a:xfrm>
          <a:prstGeom prst="rect">
            <a:avLst/>
          </a:prstGeom>
        </p:spPr>
        <p:txBody>
          <a:bodyPr wrap="square">
            <a:spAutoFit/>
          </a:bodyPr>
          <a:lstStyle/>
          <a:p>
            <a:pPr algn="ctr" fontAlgn="auto">
              <a:spcBef>
                <a:spcPts val="0"/>
              </a:spcBef>
              <a:spcAft>
                <a:spcPts val="0"/>
              </a:spcAft>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menghayati</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sejarah</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381230" y="1396671"/>
            <a:ext cx="6215106" cy="1357322"/>
          </a:xfrm>
          <a:prstGeom prst="roundRect">
            <a:avLst/>
          </a:prstGeom>
          <a:solidFill>
            <a:srgbClr val="B54F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sejarah</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panduan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pedoman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endParaRPr lang="en-US" sz="24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381230" y="2895600"/>
            <a:ext cx="6215106" cy="1423586"/>
          </a:xfrm>
          <a:prstGeom prst="roundRect">
            <a:avLst/>
          </a:prstGeom>
          <a:solidFill>
            <a:srgbClr val="7030A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pengetahuan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sunnah</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amalannya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ikutan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demi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kebahagian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endParaRPr lang="en-US" sz="24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1309792" y="4445927"/>
            <a:ext cx="6286544" cy="1000132"/>
          </a:xfrm>
          <a:prstGeom prst="roundRect">
            <a:avLst/>
          </a:prstGeom>
          <a:solidFill>
            <a:srgbClr val="00B0F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Praktikkan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24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467544" y="5682951"/>
            <a:ext cx="8319298" cy="914400"/>
          </a:xfrm>
          <a:prstGeom prst="roundRect">
            <a:avLst/>
          </a:prstGeom>
          <a:solidFill>
            <a:schemeClr val="tx2">
              <a:lumMod val="75000"/>
            </a:schemeClr>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Dekatkan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diri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majlis-majlis</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ilmu</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mengimarahkan</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masjid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surau</a:t>
            </a:r>
            <a:endParaRPr lang="en-US" sz="24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Chevron 7"/>
          <p:cNvSpPr/>
          <p:nvPr/>
        </p:nvSpPr>
        <p:spPr>
          <a:xfrm>
            <a:off x="1095478" y="3182621"/>
            <a:ext cx="571504" cy="642942"/>
          </a:xfrm>
          <a:prstGeom prst="chevron">
            <a:avLst/>
          </a:prstGeom>
          <a:solidFill>
            <a:srgbClr val="05ED0B"/>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black"/>
              </a:solidFill>
            </a:endParaRPr>
          </a:p>
        </p:txBody>
      </p:sp>
      <p:sp>
        <p:nvSpPr>
          <p:cNvPr id="9" name="Chevron 8"/>
          <p:cNvSpPr/>
          <p:nvPr/>
        </p:nvSpPr>
        <p:spPr>
          <a:xfrm>
            <a:off x="1095478" y="4611381"/>
            <a:ext cx="571504" cy="642942"/>
          </a:xfrm>
          <a:prstGeom prst="chevron">
            <a:avLst/>
          </a:prstGeom>
          <a:solidFill>
            <a:srgbClr val="05ED0B"/>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black"/>
              </a:solidFill>
            </a:endParaRPr>
          </a:p>
        </p:txBody>
      </p:sp>
      <p:sp>
        <p:nvSpPr>
          <p:cNvPr id="10" name="Striped Right Arrow 9"/>
          <p:cNvSpPr/>
          <p:nvPr/>
        </p:nvSpPr>
        <p:spPr>
          <a:xfrm rot="5400000">
            <a:off x="5543887" y="2990513"/>
            <a:ext cx="4392637" cy="1002412"/>
          </a:xfrm>
          <a:prstGeom prst="stripedRightArrow">
            <a:avLst>
              <a:gd name="adj1" fmla="val 50000"/>
              <a:gd name="adj2" fmla="val 37071"/>
            </a:avLst>
          </a:prstGeom>
          <a:gradFill flip="none" rotWithShape="1">
            <a:gsLst>
              <a:gs pos="0">
                <a:srgbClr val="FF4F4F">
                  <a:shade val="30000"/>
                  <a:satMod val="115000"/>
                </a:srgbClr>
              </a:gs>
              <a:gs pos="50000">
                <a:srgbClr val="FF4F4F">
                  <a:shade val="67500"/>
                  <a:satMod val="115000"/>
                </a:srgbClr>
              </a:gs>
              <a:gs pos="100000">
                <a:srgbClr val="FF4F4F">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white"/>
              </a:solidFill>
            </a:endParaRPr>
          </a:p>
        </p:txBody>
      </p:sp>
      <p:sp>
        <p:nvSpPr>
          <p:cNvPr id="11" name="Chevron 10"/>
          <p:cNvSpPr/>
          <p:nvPr/>
        </p:nvSpPr>
        <p:spPr>
          <a:xfrm>
            <a:off x="1043608" y="1727597"/>
            <a:ext cx="571504" cy="642942"/>
          </a:xfrm>
          <a:prstGeom prst="chevron">
            <a:avLst/>
          </a:prstGeom>
          <a:solidFill>
            <a:srgbClr val="05ED0B"/>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black"/>
              </a:solidFill>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2000" fill="hold"/>
                                        <p:tgtEl>
                                          <p:spTgt spid="8"/>
                                        </p:tgtEl>
                                        <p:attrNameLst>
                                          <p:attrName>r</p:attrName>
                                        </p:attrNameLst>
                                      </p:cBhvr>
                                    </p:animRot>
                                  </p:childTnLst>
                                </p:cTn>
                              </p:par>
                              <p:par>
                                <p:cTn id="7" presetID="8" presetClass="emph" presetSubtype="0" fill="hold" grpId="0" nodeType="withEffect">
                                  <p:stCondLst>
                                    <p:cond delay="0"/>
                                  </p:stCondLst>
                                  <p:childTnLst>
                                    <p:animRot by="43200000">
                                      <p:cBhvr>
                                        <p:cTn id="8" dur="2000" fill="hold"/>
                                        <p:tgtEl>
                                          <p:spTgt spid="9"/>
                                        </p:tgtEl>
                                        <p:attrNameLst>
                                          <p:attrName>r</p:attrName>
                                        </p:attrNameLst>
                                      </p:cBhvr>
                                    </p:animRot>
                                  </p:childTnLst>
                                </p:cTn>
                              </p:par>
                              <p:par>
                                <p:cTn id="9" presetID="6" presetClass="emph" presetSubtype="0" fill="hold" grpId="0" nodeType="withEffect">
                                  <p:stCondLst>
                                    <p:cond delay="0"/>
                                  </p:stCondLst>
                                  <p:childTnLst>
                                    <p:animScale>
                                      <p:cBhvr>
                                        <p:cTn id="10" dur="2000" fill="hold"/>
                                        <p:tgtEl>
                                          <p:spTgt spid="10"/>
                                        </p:tgtEl>
                                      </p:cBhvr>
                                      <p:by x="150000" y="150000"/>
                                    </p:animScale>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par>
                                <p:cTn id="23" presetID="8" presetClass="emph" presetSubtype="0" fill="hold" grpId="0" nodeType="withEffect">
                                  <p:stCondLst>
                                    <p:cond delay="0"/>
                                  </p:stCondLst>
                                  <p:childTnLst>
                                    <p:animRot by="43200000">
                                      <p:cBhvr>
                                        <p:cTn id="24"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071538" y="381000"/>
            <a:ext cx="7000924" cy="553998"/>
          </a:xfrm>
          <a:prstGeom prst="rect">
            <a:avLst/>
          </a:prstGeom>
        </p:spPr>
        <p:txBody>
          <a:bodyPr>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bacaan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 Diagonal Corner Rectangle 3"/>
          <p:cNvSpPr/>
          <p:nvPr/>
        </p:nvSpPr>
        <p:spPr>
          <a:xfrm>
            <a:off x="428596" y="1960210"/>
            <a:ext cx="5857916" cy="3357586"/>
          </a:xfrm>
          <a:prstGeom prst="round2DiagRect">
            <a:avLst>
              <a:gd name="adj1" fmla="val 0"/>
              <a:gd name="adj2" fmla="val 50000"/>
            </a:avLst>
          </a:prstGeom>
          <a:solidFill>
            <a:srgbClr val="FF0000">
              <a:alpha val="48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bacaan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salawat</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salam</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kehadrat</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own Arrow 4"/>
          <p:cNvSpPr/>
          <p:nvPr/>
        </p:nvSpPr>
        <p:spPr>
          <a:xfrm>
            <a:off x="6500826" y="2245962"/>
            <a:ext cx="2357454" cy="4214842"/>
          </a:xfrm>
          <a:prstGeom prst="downArrow">
            <a:avLst/>
          </a:prstGeom>
          <a:solidFill>
            <a:srgbClr val="05ED0B">
              <a:alpha val="77000"/>
            </a:srgb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81000" y="304800"/>
            <a:ext cx="8382000"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ms-MY" sz="3600" b="1"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pic>
        <p:nvPicPr>
          <p:cNvPr id="4" name="Picture 3"/>
          <p:cNvPicPr>
            <a:picLocks noChangeAspect="1" noChangeArrowheads="1"/>
          </p:cNvPicPr>
          <p:nvPr/>
        </p:nvPicPr>
        <p:blipFill>
          <a:blip r:embed="rId4" cstate="print">
            <a:lum contrast="40000"/>
          </a:blip>
          <a:srcRect/>
          <a:stretch>
            <a:fillRect/>
          </a:stretch>
        </p:blipFill>
        <p:spPr bwMode="auto">
          <a:xfrm>
            <a:off x="0" y="1233518"/>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372130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07EF4F"/>
          </a:solidFill>
          <a:ln w="9525" algn="in">
            <a:noFill/>
            <a:miter lim="800000"/>
            <a:headEnd/>
            <a:tailEnd/>
          </a:ln>
        </p:spPr>
      </p:pic>
      <p:sp>
        <p:nvSpPr>
          <p:cNvPr id="3" name="Rectangle 2"/>
          <p:cNvSpPr>
            <a:spLocks noChangeArrowheads="1"/>
          </p:cNvSpPr>
          <p:nvPr/>
        </p:nvSpPr>
        <p:spPr bwMode="auto">
          <a:xfrm>
            <a:off x="0" y="3657600"/>
            <a:ext cx="9144000" cy="2914648"/>
          </a:xfrm>
          <a:prstGeom prst="rect">
            <a:avLst/>
          </a:prstGeom>
          <a:solidFill>
            <a:schemeClr val="tx1">
              <a:alpha val="55000"/>
            </a:schemeClr>
          </a:solid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Allah,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p>
        </p:txBody>
      </p:sp>
      <p:sp>
        <p:nvSpPr>
          <p:cNvPr id="4" name="Rectangle 3"/>
          <p:cNvSpPr/>
          <p:nvPr/>
        </p:nvSpPr>
        <p:spPr>
          <a:xfrm>
            <a:off x="0" y="1196876"/>
            <a:ext cx="9144000" cy="2308324"/>
          </a:xfrm>
          <a:prstGeom prst="rect">
            <a:avLst/>
          </a:prstGeom>
          <a:solidFill>
            <a:schemeClr val="accent6">
              <a:lumMod val="20000"/>
              <a:lumOff val="80000"/>
              <a:alpha val="51000"/>
            </a:schemeClr>
          </a:solidFill>
        </p:spPr>
        <p:txBody>
          <a:bodyPr>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p:spPr>
      </p:pic>
      <p:sp>
        <p:nvSpPr>
          <p:cNvPr id="3" name="Rectangle 2"/>
          <p:cNvSpPr/>
          <p:nvPr/>
        </p:nvSpPr>
        <p:spPr>
          <a:xfrm>
            <a:off x="0" y="1571625"/>
            <a:ext cx="9144000" cy="1784350"/>
          </a:xfrm>
          <a:prstGeom prst="rect">
            <a:avLst/>
          </a:prstGeom>
          <a:solidFill>
            <a:schemeClr val="accent6">
              <a:lumMod val="20000"/>
              <a:lumOff val="80000"/>
              <a:alpha val="57000"/>
            </a:schemeClr>
          </a:solidFill>
        </p:spPr>
        <p:txBody>
          <a:bodyPr>
            <a:spAutoFit/>
          </a:bodyPr>
          <a:lstStyle/>
          <a:p>
            <a:pPr algn="ctr" rtl="1">
              <a:defRPr/>
            </a:pP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وِالْمُؤْمِنِيْنَ وَالْمُؤمِنَاتِ وَالْمُسلِمِيْنَ وَالْمُسلِمَاتِ 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0" y="3557566"/>
            <a:ext cx="9144000" cy="3071834"/>
          </a:xfrm>
          <a:prstGeom prst="rect">
            <a:avLst/>
          </a:prstGeom>
          <a:solidFill>
            <a:schemeClr val="tx1">
              <a:alpha val="65000"/>
            </a:schemeClr>
          </a:solid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US"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2906" y="381000"/>
            <a:ext cx="8929688" cy="646331"/>
          </a:xfrm>
          <a:prstGeom prst="rect">
            <a:avLst/>
          </a:prstGeom>
        </p:spPr>
        <p:txBody>
          <a:bodyPr>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723144"/>
            <a:ext cx="9144000" cy="2677656"/>
          </a:xfrm>
          <a:prstGeom prst="rect">
            <a:avLst/>
          </a:prstGeom>
          <a:solidFill>
            <a:srgbClr val="00B0F0">
              <a:alpha val="60000"/>
            </a:srgbClr>
          </a:solidFill>
          <a:ln w="38100">
            <a:noFill/>
          </a:ln>
        </p:spPr>
        <p:txBody>
          <a:bodyPr wrap="square">
            <a:spAutoFit/>
          </a:bodyPr>
          <a:lstStyle/>
          <a:p>
            <a:pPr algn="ctr" fontAlgn="auto">
              <a:spcBef>
                <a:spcPts val="0"/>
              </a:spcBef>
              <a:spcAft>
                <a:spcPts val="0"/>
              </a:spcAft>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598474"/>
            <a:ext cx="9144000" cy="1754326"/>
          </a:xfrm>
          <a:prstGeom prst="rect">
            <a:avLst/>
          </a:prstGeom>
          <a:solidFill>
            <a:schemeClr val="accent6">
              <a:lumMod val="40000"/>
              <a:lumOff val="60000"/>
              <a:alpha val="49000"/>
            </a:schemeClr>
          </a:solidFill>
        </p:spPr>
        <p:txBody>
          <a:bodyPr wrap="square">
            <a:spAutoFit/>
          </a:bodyPr>
          <a:lstStyle/>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وَأَشْهَدُ أَنْ لآ إِلَهَ إِلاَّ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وَحْدَهُ لاَ شَرِيْكَ لَهُ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fontAlgn="auto">
              <a:spcBef>
                <a:spcPts val="0"/>
              </a:spcBef>
              <a:spcAft>
                <a:spcPts val="0"/>
              </a:spcAft>
              <a:defRPr/>
            </a:pP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وَأَشْهَدُ أَنَّ مُحَمَّدًا عَبْدُهُ وَرَسُوْلُهُ.</a:t>
            </a:r>
            <a:endParaRPr lang="en-US" sz="5400" b="1" dirty="0">
              <a:ln>
                <a:solidFill>
                  <a:schemeClr val="bg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p:spPr>
      </p:pic>
      <p:sp>
        <p:nvSpPr>
          <p:cNvPr id="3" name="Text Box 60"/>
          <p:cNvSpPr txBox="1">
            <a:spLocks noChangeArrowheads="1"/>
          </p:cNvSpPr>
          <p:nvPr/>
        </p:nvSpPr>
        <p:spPr bwMode="auto">
          <a:xfrm>
            <a:off x="0" y="1143000"/>
            <a:ext cx="9144000" cy="4524315"/>
          </a:xfrm>
          <a:prstGeom prst="rect">
            <a:avLst/>
          </a:prstGeom>
          <a:solidFill>
            <a:schemeClr val="accent5">
              <a:lumMod val="75000"/>
              <a:alpha val="12000"/>
            </a:schemeClr>
          </a:solidFill>
          <a:ln w="9525">
            <a:noFill/>
            <a:miter lim="800000"/>
            <a:headEnd/>
            <a:tailEnd/>
          </a:ln>
          <a:effectLst>
            <a:prstShdw prst="shdw17" dist="17961" dir="2700000">
              <a:schemeClr val="bg2"/>
            </a:prstShdw>
          </a:effectLst>
        </p:spPr>
        <p:txBody>
          <a:bodyPr>
            <a:spAutoFit/>
          </a:bodyPr>
          <a:lstStyle/>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Muliakanlah</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a:t>
            </a:r>
          </a:p>
          <a:p>
            <a:pPr algn="ctr">
              <a:defRPr/>
            </a:pP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Orang-orang</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himpunkanlah</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di</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landasan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kekufuran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syirik</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orang</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munafik</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juga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musuh-musuhMu</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serta</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b="1" dirty="0" err="1">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3200" b="1" dirty="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p:spPr>
      </p:pic>
      <p:sp>
        <p:nvSpPr>
          <p:cNvPr id="3" name="Text Box 60"/>
          <p:cNvSpPr txBox="1">
            <a:spLocks noChangeArrowheads="1"/>
          </p:cNvSpPr>
          <p:nvPr/>
        </p:nvSpPr>
        <p:spPr bwMode="auto">
          <a:xfrm>
            <a:off x="0" y="1142984"/>
            <a:ext cx="9144000" cy="4247317"/>
          </a:xfrm>
          <a:prstGeom prst="rect">
            <a:avLst/>
          </a:prstGeom>
          <a:solidFill>
            <a:schemeClr val="accent5">
              <a:lumMod val="75000"/>
              <a:alpha val="8000"/>
            </a:schemeClr>
          </a:solidFill>
          <a:ln w="9525">
            <a:noFill/>
            <a:miter lim="800000"/>
            <a:headEnd/>
            <a:tailEnd/>
          </a:ln>
          <a:effectLst>
            <a:prstShdw prst="shdw17" dist="17961" dir="2700000">
              <a:schemeClr val="bg2"/>
            </a:prstShdw>
          </a:effectLst>
        </p:spPr>
        <p:txBody>
          <a:bodyPr>
            <a:spAutoFit/>
          </a:bodyPr>
          <a:lstStyle/>
          <a:p>
            <a:pPr algn="ctr">
              <a:defRPr/>
            </a:pP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a:ln w="19050">
                <a:solidFill>
                  <a:prstClr val="black"/>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in">
            <a:noFill/>
            <a:miter lim="800000"/>
            <a:headEnd/>
            <a:tailEnd/>
          </a:ln>
        </p:spPr>
      </p:pic>
      <p:sp>
        <p:nvSpPr>
          <p:cNvPr id="3" name="Text Box 60"/>
          <p:cNvSpPr txBox="1">
            <a:spLocks noChangeArrowheads="1"/>
          </p:cNvSpPr>
          <p:nvPr/>
        </p:nvSpPr>
        <p:spPr bwMode="auto">
          <a:xfrm>
            <a:off x="0" y="1214422"/>
            <a:ext cx="9067800" cy="4832092"/>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Di </a:t>
            </a:r>
          </a:p>
          <a:p>
            <a:pPr algn="ctr">
              <a:defRPr/>
            </a:pP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a:p>
            <a:pPr algn="ctr">
              <a:defRPr/>
            </a:pP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6350">
                  <a:solidFill>
                    <a:sysClr val="windowText" lastClr="000000"/>
                  </a:solidFill>
                </a:ln>
                <a:solidFill>
                  <a:srgbClr val="FFFF00"/>
                </a:solidFill>
                <a:effectLst>
                  <a:glow rad="101600">
                    <a:prstClr val="black">
                      <a:alpha val="40000"/>
                    </a:prstClr>
                  </a:glow>
                  <a:outerShdw blurRad="38100" dist="38100" dir="2700000" algn="tl">
                    <a:srgbClr val="000000">
                      <a:alpha val="43137"/>
                    </a:srgbClr>
                  </a:outerShdw>
                </a:effectLst>
                <a:latin typeface="Arial Black" pitchFamily="34"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r="1563"/>
          <a:stretch>
            <a:fillRect/>
          </a:stretch>
        </p:blipFill>
        <p:spPr bwMode="auto">
          <a:xfrm>
            <a:off x="-17463" y="0"/>
            <a:ext cx="9144001" cy="6858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l="5238" r="25177" b="4184"/>
          <a:stretch>
            <a:fillRect/>
          </a:stretch>
        </p:blipFill>
        <p:spPr bwMode="auto">
          <a:xfrm>
            <a:off x="0" y="0"/>
            <a:ext cx="9144000" cy="685800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14312" y="304800"/>
            <a:ext cx="8624888" cy="646331"/>
          </a:xfrm>
          <a:prstGeom prst="rect">
            <a:avLst/>
          </a:prstGeom>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3812680"/>
            <a:ext cx="9144000" cy="2064284"/>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522274"/>
            <a:ext cx="9144000" cy="1754326"/>
          </a:xfrm>
          <a:prstGeom prst="rect">
            <a:avLst/>
          </a:prstGeom>
          <a:solidFill>
            <a:schemeClr val="accent6">
              <a:lumMod val="20000"/>
              <a:lumOff val="80000"/>
              <a:alpha val="46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 وَبَارِكْ عَلَى سَيِّدِنَا مُحَمَّدِ بْنِ عَبْدِاللهِ، وَعَلَى آلِهِ وَصَحْبِهِ وَمَنْ وَالاَه</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2122" y="381000"/>
            <a:ext cx="8753278"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3847090"/>
            <a:ext cx="9144032" cy="2248950"/>
          </a:xfrm>
          <a:prstGeom prst="rect">
            <a:avLst/>
          </a:prstGeom>
          <a:solidFill>
            <a:srgbClr val="00B0F0">
              <a:alpha val="71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Wahai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hamba-hamba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berpesan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saudara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sekalian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diri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agar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maka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berjayalah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
        <p:nvSpPr>
          <p:cNvPr id="5" name="Rectangle 4"/>
          <p:cNvSpPr/>
          <p:nvPr/>
        </p:nvSpPr>
        <p:spPr>
          <a:xfrm>
            <a:off x="0" y="1524008"/>
            <a:ext cx="9144000" cy="1631216"/>
          </a:xfrm>
          <a:prstGeom prst="rect">
            <a:avLst/>
          </a:prstGeom>
          <a:solidFill>
            <a:schemeClr val="accent6">
              <a:lumMod val="40000"/>
              <a:lumOff val="60000"/>
              <a:alpha val="52000"/>
            </a:schemeClr>
          </a:solidFill>
        </p:spPr>
        <p:txBody>
          <a:bodyPr wrap="square">
            <a:spAutoFit/>
          </a:bodyPr>
          <a:lstStyle/>
          <a:p>
            <a:pPr algn="ctr" rtl="1">
              <a:defRPr/>
            </a:pP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أَمَّا بَعْدُ، فَيَا عِبَادَ اللهِ، اتَّقُوْا اللهَ</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p>
          <a:p>
            <a:pPr algn="ctr" rtl="1">
              <a:defRPr/>
            </a:pP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أُوْصِيْكُمْ وَإِيَّايَ بِتَقْوَى اللهِ، فَقَدْ فَازَ المُتَّقُونَ.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5479" y="304800"/>
            <a:ext cx="8929688" cy="646331"/>
          </a:xfrm>
          <a:prstGeom prst="rect">
            <a:avLst/>
          </a:prstGeom>
        </p:spPr>
        <p:txBody>
          <a:bodyPr>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8"/>
          <p:cNvSpPr>
            <a:spLocks noChangeArrowheads="1"/>
          </p:cNvSpPr>
          <p:nvPr/>
        </p:nvSpPr>
        <p:spPr bwMode="auto">
          <a:xfrm>
            <a:off x="266672" y="1690710"/>
            <a:ext cx="8039128" cy="107157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Patuhi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ajaranNya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keihklasan</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AutoShape 8"/>
          <p:cNvSpPr>
            <a:spLocks noChangeArrowheads="1"/>
          </p:cNvSpPr>
          <p:nvPr/>
        </p:nvSpPr>
        <p:spPr bwMode="auto">
          <a:xfrm>
            <a:off x="1371600" y="4953000"/>
            <a:ext cx="7429520" cy="1071570"/>
          </a:xfrm>
          <a:prstGeom prst="roundRect">
            <a:avLst>
              <a:gd name="adj" fmla="val 16667"/>
            </a:avLst>
          </a:prstGeom>
          <a:solidFill>
            <a:srgbClr val="00B0F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Jauhi</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Up Arrow 5"/>
          <p:cNvSpPr/>
          <p:nvPr/>
        </p:nvSpPr>
        <p:spPr>
          <a:xfrm rot="14938303" flipH="1" flipV="1">
            <a:off x="210721" y="3821056"/>
            <a:ext cx="2255839" cy="1347993"/>
          </a:xfrm>
          <a:prstGeom prst="curvedUpArrow">
            <a:avLst/>
          </a:prstGeom>
          <a:solidFill>
            <a:srgbClr val="05ED0B"/>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Curved Up Arrow 6"/>
          <p:cNvSpPr/>
          <p:nvPr/>
        </p:nvSpPr>
        <p:spPr>
          <a:xfrm rot="10013966" flipH="1" flipV="1">
            <a:off x="3243558" y="2980315"/>
            <a:ext cx="2924096" cy="1388949"/>
          </a:xfrm>
          <a:prstGeom prst="curvedUpArrow">
            <a:avLst/>
          </a:prstGeom>
          <a:solidFill>
            <a:srgbClr val="05ED0B"/>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ms-MY" dirty="0">
              <a:solidFill>
                <a:schemeClr val="tx1"/>
              </a:solidFill>
            </a:endParaRPr>
          </a:p>
        </p:txBody>
      </p:sp>
      <p:sp>
        <p:nvSpPr>
          <p:cNvPr id="8" name="Oval 7"/>
          <p:cNvSpPr/>
          <p:nvPr/>
        </p:nvSpPr>
        <p:spPr>
          <a:xfrm>
            <a:off x="195234" y="2876568"/>
            <a:ext cx="4714908" cy="1643074"/>
          </a:xfrm>
          <a:prstGeom prst="ellipse">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8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down)">
                                      <p:cBhvr>
                                        <p:cTn id="13" dur="500"/>
                                        <p:tgtEl>
                                          <p:spTgt spid="4">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
                                            <p:bg/>
                                          </p:spTgt>
                                        </p:tgtEl>
                                        <p:attrNameLst>
                                          <p:attrName>style.visibility</p:attrName>
                                        </p:attrNameLst>
                                      </p:cBhvr>
                                      <p:to>
                                        <p:strVal val="visible"/>
                                      </p:to>
                                    </p:set>
                                    <p:anim calcmode="lin" valueType="num">
                                      <p:cBhvr additive="base">
                                        <p:cTn id="2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5">
                                            <p:bg/>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5257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0" y="-98"/>
            <a:ext cx="9144000" cy="6858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5848" y="152400"/>
            <a:ext cx="7500928"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Kelahiran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71538" y="1747814"/>
            <a:ext cx="7215238" cy="1214446"/>
          </a:xfrm>
          <a:prstGeom prst="roundRect">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sejarah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kelahiran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357158" y="3824278"/>
            <a:ext cx="8286808" cy="1357322"/>
          </a:xfrm>
          <a:prstGeom prst="snip2DiagRect">
            <a:avLst/>
          </a:prstGeom>
          <a:solidFill>
            <a:srgbClr val="3333F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disambut</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pengisian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3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3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Left-Up Arrow 5"/>
          <p:cNvSpPr/>
          <p:nvPr/>
        </p:nvSpPr>
        <p:spPr>
          <a:xfrm rot="13382959">
            <a:off x="3975339" y="3006578"/>
            <a:ext cx="1264278" cy="1268685"/>
          </a:xfrm>
          <a:prstGeom prst="leftUpArrow">
            <a:avLst/>
          </a:prstGeom>
          <a:solidFill>
            <a:srgbClr val="07E75C"/>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xmlns="" val="37213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grpId="0" nodeType="withEffect">
                                  <p:stCondLst>
                                    <p:cond delay="0"/>
                                  </p:stCondLst>
                                  <p:childTnLst>
                                    <p:animClr clrSpc="rgb">
                                      <p:cBhvr override="childStyle">
                                        <p:cTn id="6" dur="1500" accel="50000" autoRev="1" fill="hold" tmFilter="0, 0; .33333, 1; 1, 1">
                                          <p:stCondLst>
                                            <p:cond delay="0"/>
                                          </p:stCondLst>
                                        </p:cTn>
                                        <p:tgtEl>
                                          <p:spTgt spid="4"/>
                                        </p:tgtEl>
                                        <p:attrNameLst>
                                          <p:attrName>style.color</p:attrName>
                                        </p:attrNameLst>
                                      </p:cBhvr>
                                      <p:to>
                                        <a:schemeClr val="accent2"/>
                                      </p:to>
                                    </p:animClr>
                                    <p:animClr clrSpc="rgb">
                                      <p:cBhvr>
                                        <p:cTn id="7" dur="1500" accel="50000" autoRev="1" fill="hold" tmFilter="0, 0; .33333, 1; 1, 1">
                                          <p:stCondLst>
                                            <p:cond delay="0"/>
                                          </p:stCondLst>
                                        </p:cTn>
                                        <p:tgtEl>
                                          <p:spTgt spid="4"/>
                                        </p:tgtEl>
                                        <p:attrNameLst>
                                          <p:attrName>fillcolor</p:attrName>
                                        </p:attrNameLst>
                                      </p:cBhvr>
                                      <p:to>
                                        <a:schemeClr val="accent2"/>
                                      </p:to>
                                    </p:animClr>
                                    <p:set>
                                      <p:cBhvr>
                                        <p:cTn id="8" dur="3000" fill="hold"/>
                                        <p:tgtEl>
                                          <p:spTgt spid="4"/>
                                        </p:tgtEl>
                                        <p:attrNameLst>
                                          <p:attrName>fill.type</p:attrName>
                                        </p:attrNameLst>
                                      </p:cBhvr>
                                      <p:to>
                                        <p:strVal val="solid"/>
                                      </p:to>
                                    </p:set>
                                    <p:set>
                                      <p:cBhvr>
                                        <p:cTn id="9" dur="3000" fill="hold"/>
                                        <p:tgtEl>
                                          <p:spTgt spid="4"/>
                                        </p:tgtEl>
                                        <p:attrNameLst>
                                          <p:attrName>fill.on</p:attrName>
                                        </p:attrNameLst>
                                      </p:cBhvr>
                                      <p:to>
                                        <p:strVal val="true"/>
                                      </p:to>
                                    </p:set>
                                    <p:animScale>
                                      <p:cBhvr>
                                        <p:cTn id="10" dur="1500" accel="50000" autoRev="1" fill="hold" tmFilter="0, 0; .33333, 1; 1, 1">
                                          <p:stCondLst>
                                            <p:cond delay="0"/>
                                          </p:stCondLst>
                                        </p:cTn>
                                        <p:tgtEl>
                                          <p:spTgt spid="4"/>
                                        </p:tgtEl>
                                      </p:cBhvr>
                                      <p:from x="100000" y="100000"/>
                                      <p:to x="100000" y="140000"/>
                                    </p:animScale>
                                  </p:childTnLst>
                                </p:cTn>
                              </p:par>
                              <p:par>
                                <p:cTn id="11" presetID="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1399</Words>
  <Application>Microsoft Office PowerPoint</Application>
  <PresentationFormat>On-screen Show (4:3)</PresentationFormat>
  <Paragraphs>152</Paragraphs>
  <Slides>45</Slides>
  <Notes>0</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Office Theme</vt:lpstr>
      <vt:lpstr>1_Office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Shahril</cp:lastModifiedBy>
  <cp:revision>17</cp:revision>
  <dcterms:created xsi:type="dcterms:W3CDTF">2013-01-15T14:07:43Z</dcterms:created>
  <dcterms:modified xsi:type="dcterms:W3CDTF">2013-01-23T19:45:34Z</dcterms:modified>
</cp:coreProperties>
</file>